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handoutMasterIdLst>
    <p:handoutMasterId r:id="rId11"/>
  </p:handout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5759" cy="456843"/>
          </a:xfrm>
          <a:prstGeom prst="rect">
            <a:avLst/>
          </a:prstGeom>
          <a:noFill/>
          <a:ln>
            <a:noFill/>
          </a:ln>
        </p:spPr>
        <p:txBody>
          <a:bodyPr vert="horz" wrap="none" lIns="90004" tIns="44997" rIns="90004" bIns="44997" anchor="t" anchorCtr="0" compatLnSpc="1">
            <a:noAutofit/>
          </a:bodyPr>
          <a:lstStyle/>
          <a:p>
            <a: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mk-MK" sz="1400" b="0" i="0" u="none" strike="noStrike" kern="1200" cap="none" spc="0" baseline="0">
              <a:solidFill>
                <a:srgbClr val="000000"/>
              </a:solidFill>
              <a:uFillTx/>
              <a:latin typeface="Arial" pitchFamily="2"/>
              <a:ea typeface="Microsoft YaHei" pitchFamily="2"/>
              <a:cs typeface="Mangal" pitchFamily="2"/>
            </a:endParaRPr>
          </a:p>
        </p:txBody>
      </p:sp>
      <p:sp>
        <p:nvSpPr>
          <p:cNvPr id="3" name="Date Placeholder 2"/>
          <p:cNvSpPr txBox="1">
            <a:spLocks noGrp="1"/>
          </p:cNvSpPr>
          <p:nvPr>
            <p:ph type="dt" sz="quarter" idx="1"/>
          </p:nvPr>
        </p:nvSpPr>
        <p:spPr>
          <a:xfrm>
            <a:off x="3881884" y="0"/>
            <a:ext cx="2975759" cy="456843"/>
          </a:xfrm>
          <a:prstGeom prst="rect">
            <a:avLst/>
          </a:prstGeom>
          <a:noFill/>
          <a:ln>
            <a:noFill/>
          </a:ln>
        </p:spPr>
        <p:txBody>
          <a:bodyPr vert="horz" wrap="none" lIns="90004" tIns="44997" rIns="90004" bIns="44997" anchor="t" anchorCtr="0" compatLnSpc="1">
            <a:noAutofit/>
          </a:bodyPr>
          <a:lstStyle/>
          <a:p>
            <a:pPr marL="0" marR="0" lvl="0" indent="0" algn="r"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mk-MK" sz="1400" b="0" i="0" u="none" strike="noStrike" kern="1200" cap="none" spc="0" baseline="0">
              <a:solidFill>
                <a:srgbClr val="000000"/>
              </a:solidFill>
              <a:uFillTx/>
              <a:latin typeface="Arial" pitchFamily="2"/>
              <a:ea typeface="Microsoft YaHei" pitchFamily="2"/>
              <a:cs typeface="Mangal" pitchFamily="2"/>
            </a:endParaRPr>
          </a:p>
        </p:txBody>
      </p:sp>
      <p:sp>
        <p:nvSpPr>
          <p:cNvPr id="4" name="Footer Placeholder 3"/>
          <p:cNvSpPr txBox="1">
            <a:spLocks noGrp="1"/>
          </p:cNvSpPr>
          <p:nvPr>
            <p:ph type="ftr" sz="quarter" idx="2"/>
          </p:nvPr>
        </p:nvSpPr>
        <p:spPr>
          <a:xfrm>
            <a:off x="0" y="8686800"/>
            <a:ext cx="2975759" cy="456843"/>
          </a:xfrm>
          <a:prstGeom prst="rect">
            <a:avLst/>
          </a:prstGeom>
          <a:noFill/>
          <a:ln>
            <a:noFill/>
          </a:ln>
        </p:spPr>
        <p:txBody>
          <a:bodyPr vert="horz" wrap="none" lIns="90004" tIns="44997" rIns="90004" bIns="44997" anchor="b" anchorCtr="0" compatLnSpc="1">
            <a:noAutofit/>
          </a:bodyPr>
          <a:lstStyle/>
          <a:p>
            <a: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endParaRPr lang="mk-MK" sz="1400" b="0" i="0" u="none" strike="noStrike" kern="1200" cap="none" spc="0" baseline="0">
              <a:solidFill>
                <a:srgbClr val="000000"/>
              </a:solidFill>
              <a:uFillTx/>
              <a:latin typeface="Arial" pitchFamily="2"/>
              <a:ea typeface="Microsoft YaHei" pitchFamily="2"/>
              <a:cs typeface="Mangal" pitchFamily="2"/>
            </a:endParaRPr>
          </a:p>
        </p:txBody>
      </p:sp>
      <p:sp>
        <p:nvSpPr>
          <p:cNvPr id="5" name="Slide Number Placeholder 4"/>
          <p:cNvSpPr txBox="1">
            <a:spLocks noGrp="1"/>
          </p:cNvSpPr>
          <p:nvPr>
            <p:ph type="sldNum" sz="quarter" idx="3"/>
          </p:nvPr>
        </p:nvSpPr>
        <p:spPr>
          <a:xfrm>
            <a:off x="3881884" y="8686800"/>
            <a:ext cx="2975759" cy="456843"/>
          </a:xfrm>
          <a:prstGeom prst="rect">
            <a:avLst/>
          </a:prstGeom>
          <a:noFill/>
          <a:ln>
            <a:noFill/>
          </a:ln>
        </p:spPr>
        <p:txBody>
          <a:bodyPr vert="horz" wrap="none" lIns="90004" tIns="44997" rIns="90004" bIns="44997" anchor="b" anchorCtr="0" compatLnSpc="1">
            <a:noAutofit/>
          </a:bodyPr>
          <a:lstStyle/>
          <a:p>
            <a:pPr marL="0" marR="0" lvl="0" indent="0" algn="r"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kern="0" cap="none" spc="0" baseline="0">
                <a:solidFill>
                  <a:srgbClr val="000000"/>
                </a:solidFill>
                <a:uFillTx/>
              </a:defRPr>
            </a:pPr>
            <a:fld id="{F42E8019-CDA3-4BB3-A299-970ADF12BEFE}" type="slidenum">
              <a:t>‹#›</a:t>
            </a:fld>
            <a:endParaRPr lang="mk-MK" sz="1400" b="0" i="0" u="none" strike="noStrike" kern="1200" cap="none" spc="0" baseline="0">
              <a:solidFill>
                <a:srgbClr val="000000"/>
              </a:solidFill>
              <a:uFillTx/>
              <a:latin typeface="Arial" pitchFamily="2"/>
              <a:ea typeface="Microsoft YaHei" pitchFamily="2"/>
              <a:cs typeface="Mangal" pitchFamily="2"/>
            </a:endParaRPr>
          </a:p>
        </p:txBody>
      </p:sp>
    </p:spTree>
    <p:extLst>
      <p:ext uri="{BB962C8B-B14F-4D97-AF65-F5344CB8AC3E}">
        <p14:creationId xmlns:p14="http://schemas.microsoft.com/office/powerpoint/2010/main" val="274065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4" tIns="44997" rIns="90004" bIns="44997" anchor="ctr" anchorCtr="1" compatLnSpc="1">
            <a:noAutofit/>
          </a:bodyPr>
          <a:lstStyle/>
          <a:p>
            <a: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mk-MK" sz="1800" b="0" i="0" u="none" strike="noStrike" kern="1200" cap="none" spc="0" baseline="0">
              <a:solidFill>
                <a:srgbClr val="000000"/>
              </a:solidFill>
              <a:uFillTx/>
              <a:latin typeface="Arial" pitchFamily="2"/>
              <a:ea typeface="Microsoft YaHei" pitchFamily="2"/>
              <a:cs typeface="Mangal" pitchFamily="2"/>
            </a:endParaRPr>
          </a:p>
        </p:txBody>
      </p:sp>
      <p:sp>
        <p:nvSpPr>
          <p:cNvPr id="3" name="Header Placeholder 2"/>
          <p:cNvSpPr txBox="1">
            <a:spLocks noGrp="1"/>
          </p:cNvSpPr>
          <p:nvPr>
            <p:ph type="hdr" sz="quarter"/>
          </p:nvPr>
        </p:nvSpPr>
        <p:spPr>
          <a:xfrm>
            <a:off x="-356" y="0"/>
            <a:ext cx="2971800" cy="457200"/>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800" b="0" i="0" u="none" strike="noStrike" kern="1200" cap="none" spc="0" baseline="0">
                <a:solidFill>
                  <a:srgbClr val="000000"/>
                </a:solidFill>
                <a:uFillTx/>
                <a:latin typeface="Arial" pitchFamily="2"/>
                <a:ea typeface="Microsoft YaHei" pitchFamily="2"/>
                <a:cs typeface="Mangal" pitchFamily="2"/>
              </a:defRPr>
            </a:lvl1pPr>
          </a:lstStyle>
          <a:p>
            <a:pPr lvl="0"/>
            <a:endParaRPr lang="mk-MK"/>
          </a:p>
        </p:txBody>
      </p:sp>
      <p:sp>
        <p:nvSpPr>
          <p:cNvPr id="4" name="Date Placeholder 3"/>
          <p:cNvSpPr txBox="1">
            <a:spLocks noGrp="1"/>
          </p:cNvSpPr>
          <p:nvPr>
            <p:ph type="dt" idx="1"/>
          </p:nvPr>
        </p:nvSpPr>
        <p:spPr>
          <a:xfrm>
            <a:off x="3884398" y="0"/>
            <a:ext cx="2971800" cy="457200"/>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800" b="0" i="0" u="none" strike="noStrike" kern="1200" cap="none" spc="0" baseline="0">
                <a:solidFill>
                  <a:srgbClr val="000000"/>
                </a:solidFill>
                <a:uFillTx/>
                <a:latin typeface="Arial" pitchFamily="2"/>
                <a:ea typeface="Microsoft YaHei" pitchFamily="2"/>
                <a:cs typeface="Mangal" pitchFamily="2"/>
              </a:defRPr>
            </a:lvl1pPr>
          </a:lstStyle>
          <a:p>
            <a:pPr lvl="0"/>
            <a:endParaRPr lang="mk-MK"/>
          </a:p>
        </p:txBody>
      </p:sp>
      <p:sp>
        <p:nvSpPr>
          <p:cNvPr id="5" name="Slide Image Placeholder 4"/>
          <p:cNvSpPr>
            <a:spLocks noGrp="1" noRot="1" noChangeAspect="1"/>
          </p:cNvSpPr>
          <p:nvPr>
            <p:ph type="sldImg" idx="2"/>
          </p:nvPr>
        </p:nvSpPr>
        <p:spPr>
          <a:xfrm>
            <a:off x="1143000" y="685443"/>
            <a:ext cx="4572000" cy="3429000"/>
          </a:xfrm>
          <a:prstGeom prst="rect">
            <a:avLst/>
          </a:prstGeom>
          <a:noFill/>
          <a:ln>
            <a:noFill/>
            <a:prstDash val="solid"/>
          </a:ln>
        </p:spPr>
      </p:sp>
      <p:sp>
        <p:nvSpPr>
          <p:cNvPr id="6" name="Notes Placeholder 5"/>
          <p:cNvSpPr txBox="1">
            <a:spLocks noGrp="1"/>
          </p:cNvSpPr>
          <p:nvPr>
            <p:ph type="body" sz="quarter" idx="3"/>
          </p:nvPr>
        </p:nvSpPr>
        <p:spPr>
          <a:xfrm>
            <a:off x="685800" y="4343400"/>
            <a:ext cx="5486400" cy="4114800"/>
          </a:xfrm>
          <a:prstGeom prst="rect">
            <a:avLst/>
          </a:prstGeom>
          <a:noFill/>
          <a:ln>
            <a:noFill/>
          </a:ln>
        </p:spPr>
        <p:txBody>
          <a:bodyPr vert="horz" wrap="square" lIns="0" tIns="0" rIns="0" bIns="0" anchor="t" anchorCtr="0" compatLnSpc="1">
            <a:noAutofit/>
          </a:bodyPr>
          <a:lstStyle/>
          <a:p>
            <a:pPr lvl="0"/>
            <a:endParaRPr lang="mk-MK"/>
          </a:p>
        </p:txBody>
      </p:sp>
      <p:sp>
        <p:nvSpPr>
          <p:cNvPr id="7" name="Footer Placeholder 6"/>
          <p:cNvSpPr txBox="1">
            <a:spLocks noGrp="1"/>
          </p:cNvSpPr>
          <p:nvPr>
            <p:ph type="ftr" sz="quarter" idx="4"/>
          </p:nvPr>
        </p:nvSpPr>
        <p:spPr>
          <a:xfrm>
            <a:off x="-356" y="8685364"/>
            <a:ext cx="2971800" cy="457200"/>
          </a:xfrm>
          <a:prstGeom prst="rect">
            <a:avLst/>
          </a:prstGeom>
          <a:noFill/>
          <a:ln>
            <a:noFill/>
          </a:ln>
        </p:spPr>
        <p:txBody>
          <a:bodyPr vert="horz" wrap="square" lIns="90004" tIns="46798" rIns="90004" bIns="46798" anchor="b"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800" b="0" i="0" u="none" strike="noStrike" kern="1200" cap="none" spc="0" baseline="0">
                <a:solidFill>
                  <a:srgbClr val="000000"/>
                </a:solidFill>
                <a:uFillTx/>
                <a:latin typeface="Arial" pitchFamily="2"/>
                <a:ea typeface="Microsoft YaHei" pitchFamily="2"/>
                <a:cs typeface="Mangal" pitchFamily="2"/>
              </a:defRPr>
            </a:lvl1pPr>
          </a:lstStyle>
          <a:p>
            <a:pPr lvl="0"/>
            <a:endParaRPr lang="mk-MK"/>
          </a:p>
        </p:txBody>
      </p:sp>
      <p:sp>
        <p:nvSpPr>
          <p:cNvPr id="8" name="Slide Number Placeholder 7"/>
          <p:cNvSpPr txBox="1">
            <a:spLocks noGrp="1"/>
          </p:cNvSpPr>
          <p:nvPr>
            <p:ph type="sldNum" sz="quarter" idx="5"/>
          </p:nvPr>
        </p:nvSpPr>
        <p:spPr>
          <a:xfrm>
            <a:off x="3884398" y="8685364"/>
            <a:ext cx="2971800" cy="457200"/>
          </a:xfrm>
          <a:prstGeom prst="rect">
            <a:avLst/>
          </a:prstGeom>
          <a:noFill/>
          <a:ln>
            <a:noFill/>
          </a:ln>
        </p:spPr>
        <p:txBody>
          <a:bodyPr vert="horz" wrap="square" lIns="90004" tIns="46798" rIns="90004" bIns="46798" anchor="b" anchorCtr="0" compatLnSpc="1">
            <a:noAutofit/>
          </a:bodyPr>
          <a:lstStyle>
            <a:lvl1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200" b="0" i="0" u="none" strike="noStrike" kern="1200" cap="none" spc="0" baseline="0">
                <a:solidFill>
                  <a:srgbClr val="000000"/>
                </a:solidFill>
                <a:uFillTx/>
                <a:latin typeface="Arial" pitchFamily="2"/>
                <a:ea typeface="Microsoft YaHei" pitchFamily="2"/>
                <a:cs typeface="Mangal" pitchFamily="2"/>
              </a:defRPr>
            </a:lvl1pPr>
          </a:lstStyle>
          <a:p>
            <a:pPr lvl="0"/>
            <a:fld id="{365B8A90-21CF-4920-BAC6-B74341A83095}" type="slidenum">
              <a:t>‹#›</a:t>
            </a:fld>
            <a:endParaRPr lang="mk-MK"/>
          </a:p>
        </p:txBody>
      </p:sp>
    </p:spTree>
    <p:extLst>
      <p:ext uri="{BB962C8B-B14F-4D97-AF65-F5344CB8AC3E}">
        <p14:creationId xmlns:p14="http://schemas.microsoft.com/office/powerpoint/2010/main" val="2154775679"/>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200" b="0" i="0" u="none" strike="noStrike" kern="0" cap="none" spc="0" baseline="0">
        <a:solidFill>
          <a:srgbClr val="000000"/>
        </a:solidFill>
        <a:highlight>
          <a:srgbClr val="FFFFFF"/>
        </a:highlight>
        <a:uFillTx/>
        <a:latin typeface="Arial" pitchFamily="2"/>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p:cNvSpPr txBox="1"/>
          <p:nvPr/>
        </p:nvSpPr>
        <p:spPr>
          <a:xfrm>
            <a:off x="3884398" y="8685364"/>
            <a:ext cx="2971800" cy="457200"/>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fld id="{83D9248F-F7CE-4C72-BB60-1A2A209D1AB5}" type="slidenum">
              <a:t>1</a:t>
            </a:fld>
            <a:endParaRPr lang="mk-MK" sz="1200" b="0" i="0" u="none" strike="noStrike" kern="1200" cap="none" spc="0" baseline="0">
              <a:solidFill>
                <a:srgbClr val="000000"/>
              </a:solidFill>
              <a:uFillTx/>
              <a:latin typeface="Arial" pitchFamily="2"/>
              <a:ea typeface="Microsoft YaHei" pitchFamily="2"/>
              <a:cs typeface="Mangal" pitchFamily="2"/>
            </a:endParaRPr>
          </a:p>
        </p:txBody>
      </p:sp>
      <p:sp>
        <p:nvSpPr>
          <p:cNvPr id="3" name="Slide Image Placeholder 1"/>
          <p:cNvSpPr>
            <a:spLocks noGrp="1" noRot="1" noChangeAspect="1"/>
          </p:cNvSpPr>
          <p:nvPr>
            <p:ph type="sldImg"/>
          </p:nvPr>
        </p:nvSpPr>
        <p:spPr>
          <a:xfrm>
            <a:off x="1143000" y="685800"/>
            <a:ext cx="4572000" cy="3429000"/>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40586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p:cNvSpPr txBox="1"/>
          <p:nvPr/>
        </p:nvSpPr>
        <p:spPr>
          <a:xfrm>
            <a:off x="3884398" y="8685364"/>
            <a:ext cx="2971800" cy="457200"/>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fld id="{9D79650D-10E3-4788-AC79-E7BFE62EE1E6}" type="slidenum">
              <a:t>2</a:t>
            </a:fld>
            <a:endParaRPr lang="mk-MK" sz="1200" b="0" i="0" u="none" strike="noStrike" kern="1200" cap="none" spc="0" baseline="0">
              <a:solidFill>
                <a:srgbClr val="000000"/>
              </a:solidFill>
              <a:uFillTx/>
              <a:latin typeface="Arial" pitchFamily="2"/>
              <a:ea typeface="Microsoft YaHei" pitchFamily="2"/>
              <a:cs typeface="Mangal" pitchFamily="2"/>
            </a:endParaRPr>
          </a:p>
        </p:txBody>
      </p:sp>
      <p:sp>
        <p:nvSpPr>
          <p:cNvPr id="3" name="Slide Image Placeholder 1"/>
          <p:cNvSpPr>
            <a:spLocks noGrp="1" noRot="1" noChangeAspect="1"/>
          </p:cNvSpPr>
          <p:nvPr>
            <p:ph type="sldImg"/>
          </p:nvPr>
        </p:nvSpPr>
        <p:spPr>
          <a:xfrm>
            <a:off x="1143000" y="685800"/>
            <a:ext cx="4572000" cy="3429000"/>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0026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p:cNvSpPr txBox="1"/>
          <p:nvPr/>
        </p:nvSpPr>
        <p:spPr>
          <a:xfrm>
            <a:off x="3884398" y="8685364"/>
            <a:ext cx="2971800" cy="457200"/>
          </a:xfrm>
          <a:prstGeom prst="rect">
            <a:avLst/>
          </a:prstGeom>
          <a:noFill/>
          <a:ln cap="flat">
            <a:noFill/>
          </a:ln>
        </p:spPr>
        <p:txBody>
          <a:bodyPr vert="horz" wrap="square" lIns="90004" tIns="46798" rIns="90004" bIns="46798" anchor="b" anchorCtr="0" compatLnSpc="1">
            <a:noAutofit/>
          </a:bodyPr>
          <a:lstStyle/>
          <a:p>
            <a:pPr marL="0" marR="0" lvl="0" indent="0" algn="r"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fld id="{8E385621-FDC1-41BE-B64D-5E50986EB7F4}" type="slidenum">
              <a:t>3</a:t>
            </a:fld>
            <a:endParaRPr lang="mk-MK" sz="1200" b="0" i="0" u="none" strike="noStrike" kern="1200" cap="none" spc="0" baseline="0">
              <a:solidFill>
                <a:srgbClr val="000000"/>
              </a:solidFill>
              <a:uFillTx/>
              <a:latin typeface="Arial" pitchFamily="2"/>
              <a:ea typeface="Microsoft YaHei" pitchFamily="2"/>
              <a:cs typeface="Mangal" pitchFamily="2"/>
            </a:endParaRPr>
          </a:p>
        </p:txBody>
      </p:sp>
      <p:sp>
        <p:nvSpPr>
          <p:cNvPr id="3" name="Slide Image Placeholder 1"/>
          <p:cNvSpPr>
            <a:spLocks noGrp="1" noRot="1" noChangeAspect="1"/>
          </p:cNvSpPr>
          <p:nvPr>
            <p:ph type="sldImg"/>
          </p:nvPr>
        </p:nvSpPr>
        <p:spPr>
          <a:xfrm>
            <a:off x="1143000" y="685800"/>
            <a:ext cx="4572000" cy="3429000"/>
          </a:xfrm>
          <a:solidFill>
            <a:srgbClr val="729FCF"/>
          </a:solidFill>
          <a:ln w="25402">
            <a:solidFill>
              <a:srgbClr val="3465A4"/>
            </a:solidFill>
            <a:prstDash val="solid"/>
          </a:ln>
        </p:spPr>
      </p:sp>
      <p:sp>
        <p:nvSpPr>
          <p:cNvPr id="4" name="Notes Placeholder 2"/>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937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43000" y="1122361"/>
            <a:ext cx="6858000" cy="2387598"/>
          </a:xfrm>
        </p:spPr>
        <p:txBody>
          <a:bodyPr anchor="b"/>
          <a:lstStyle>
            <a:lvl1pPr>
              <a:defRPr lang="en-US"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algn="ctr">
              <a:defRPr/>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endParaRPr lang="mk-MK"/>
          </a:p>
        </p:txBody>
      </p:sp>
      <p:sp>
        <p:nvSpPr>
          <p:cNvPr id="5" name="Footer Placeholder 4"/>
          <p:cNvSpPr txBox="1">
            <a:spLocks noGrp="1"/>
          </p:cNvSpPr>
          <p:nvPr>
            <p:ph type="ftr" sz="quarter" idx="9"/>
          </p:nvPr>
        </p:nvSpPr>
        <p:spPr/>
        <p:txBody>
          <a:bodyPr/>
          <a:lstStyle>
            <a:lvl1pPr>
              <a:defRPr/>
            </a:lvl1pPr>
          </a:lstStyle>
          <a:p>
            <a:pPr lvl="0"/>
            <a:endParaRPr lang="mk-MK"/>
          </a:p>
        </p:txBody>
      </p:sp>
      <p:sp>
        <p:nvSpPr>
          <p:cNvPr id="6" name="Slide Number Placeholder 5"/>
          <p:cNvSpPr txBox="1">
            <a:spLocks noGrp="1"/>
          </p:cNvSpPr>
          <p:nvPr>
            <p:ph type="sldNum" sz="quarter" idx="8"/>
          </p:nvPr>
        </p:nvSpPr>
        <p:spPr/>
        <p:txBody>
          <a:bodyPr/>
          <a:lstStyle>
            <a:lvl1pPr>
              <a:defRPr/>
            </a:lvl1pPr>
          </a:lstStyle>
          <a:p>
            <a:pPr lvl="0"/>
            <a:fld id="{D1EFF4AF-7104-4FA6-8AC2-E99C87332642}" type="slidenum">
              <a:t>‹#›</a:t>
            </a:fld>
            <a:endParaRPr lang="en-GB"/>
          </a:p>
        </p:txBody>
      </p:sp>
    </p:spTree>
    <p:extLst>
      <p:ext uri="{BB962C8B-B14F-4D97-AF65-F5344CB8AC3E}">
        <p14:creationId xmlns:p14="http://schemas.microsoft.com/office/powerpoint/2010/main" val="208053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mk-MK"/>
          </a:p>
        </p:txBody>
      </p:sp>
      <p:sp>
        <p:nvSpPr>
          <p:cNvPr id="5" name="Footer Placeholder 4"/>
          <p:cNvSpPr txBox="1">
            <a:spLocks noGrp="1"/>
          </p:cNvSpPr>
          <p:nvPr>
            <p:ph type="ftr" sz="quarter" idx="9"/>
          </p:nvPr>
        </p:nvSpPr>
        <p:spPr/>
        <p:txBody>
          <a:bodyPr/>
          <a:lstStyle>
            <a:lvl1pPr>
              <a:defRPr/>
            </a:lvl1pPr>
          </a:lstStyle>
          <a:p>
            <a:pPr lvl="0"/>
            <a:endParaRPr lang="mk-MK"/>
          </a:p>
        </p:txBody>
      </p:sp>
      <p:sp>
        <p:nvSpPr>
          <p:cNvPr id="6" name="Slide Number Placeholder 5"/>
          <p:cNvSpPr txBox="1">
            <a:spLocks noGrp="1"/>
          </p:cNvSpPr>
          <p:nvPr>
            <p:ph type="sldNum" sz="quarter" idx="8"/>
          </p:nvPr>
        </p:nvSpPr>
        <p:spPr/>
        <p:txBody>
          <a:bodyPr/>
          <a:lstStyle>
            <a:lvl1pPr>
              <a:defRPr/>
            </a:lvl1pPr>
          </a:lstStyle>
          <a:p>
            <a:pPr lvl="0"/>
            <a:fld id="{97195B0F-317E-4A4C-A721-B739CADFE48E}" type="slidenum">
              <a:t>‹#›</a:t>
            </a:fld>
            <a:endParaRPr lang="en-GB"/>
          </a:p>
        </p:txBody>
      </p:sp>
    </p:spTree>
    <p:extLst>
      <p:ext uri="{BB962C8B-B14F-4D97-AF65-F5344CB8AC3E}">
        <p14:creationId xmlns:p14="http://schemas.microsoft.com/office/powerpoint/2010/main" val="21654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mk-MK"/>
          </a:p>
        </p:txBody>
      </p:sp>
      <p:sp>
        <p:nvSpPr>
          <p:cNvPr id="5" name="Footer Placeholder 4"/>
          <p:cNvSpPr txBox="1">
            <a:spLocks noGrp="1"/>
          </p:cNvSpPr>
          <p:nvPr>
            <p:ph type="ftr" sz="quarter" idx="9"/>
          </p:nvPr>
        </p:nvSpPr>
        <p:spPr/>
        <p:txBody>
          <a:bodyPr/>
          <a:lstStyle>
            <a:lvl1pPr>
              <a:defRPr/>
            </a:lvl1pPr>
          </a:lstStyle>
          <a:p>
            <a:pPr lvl="0"/>
            <a:endParaRPr lang="mk-MK"/>
          </a:p>
        </p:txBody>
      </p:sp>
      <p:sp>
        <p:nvSpPr>
          <p:cNvPr id="6" name="Slide Number Placeholder 5"/>
          <p:cNvSpPr txBox="1">
            <a:spLocks noGrp="1"/>
          </p:cNvSpPr>
          <p:nvPr>
            <p:ph type="sldNum" sz="quarter" idx="8"/>
          </p:nvPr>
        </p:nvSpPr>
        <p:spPr/>
        <p:txBody>
          <a:bodyPr/>
          <a:lstStyle>
            <a:lvl1pPr>
              <a:defRPr/>
            </a:lvl1pPr>
          </a:lstStyle>
          <a:p>
            <a:pPr lvl="0"/>
            <a:fld id="{064EADD2-06F3-4ED0-94C3-1A6BB1627576}" type="slidenum">
              <a:t>‹#›</a:t>
            </a:fld>
            <a:endParaRPr lang="en-GB"/>
          </a:p>
        </p:txBody>
      </p:sp>
    </p:spTree>
    <p:extLst>
      <p:ext uri="{BB962C8B-B14F-4D97-AF65-F5344CB8AC3E}">
        <p14:creationId xmlns:p14="http://schemas.microsoft.com/office/powerpoint/2010/main" val="3130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143000" y="1122361"/>
            <a:ext cx="6858000" cy="2387598"/>
          </a:xfrm>
        </p:spPr>
        <p:txBody>
          <a:bodyPr anchor="b"/>
          <a:lstStyle>
            <a:lvl1pPr>
              <a:defRPr lang="en-US"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algn="ctr">
              <a:defRPr/>
            </a:lvl1pPr>
          </a:lstStyle>
          <a:p>
            <a:pPr lvl="0"/>
            <a:r>
              <a:rPr lang="en-US"/>
              <a:t>Click to edit Master subtitle style</a:t>
            </a:r>
          </a:p>
        </p:txBody>
      </p:sp>
    </p:spTree>
    <p:extLst>
      <p:ext uri="{BB962C8B-B14F-4D97-AF65-F5344CB8AC3E}">
        <p14:creationId xmlns:p14="http://schemas.microsoft.com/office/powerpoint/2010/main" val="265241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3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lang="en-US"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a:defRPr>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380358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02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365129"/>
            <a:ext cx="7886700" cy="1325559"/>
          </a:xfrm>
        </p:spPr>
        <p:txBody>
          <a:bodyPr/>
          <a:lstStyle>
            <a:lvl1pPr>
              <a:defRPr lang="en-US"/>
            </a:lvl1pPr>
          </a:lstStyle>
          <a:p>
            <a:pPr lvl="0"/>
            <a:r>
              <a:rPr lang="en-US"/>
              <a:t>Click to edit Master title style</a:t>
            </a:r>
          </a:p>
        </p:txBody>
      </p:sp>
      <p:sp>
        <p:nvSpPr>
          <p:cNvPr id="3" name="Text Placeholder 2"/>
          <p:cNvSpPr txBox="1">
            <a:spLocks noGrp="1"/>
          </p:cNvSpPr>
          <p:nvPr>
            <p:ph type="body" idx="1"/>
          </p:nvPr>
        </p:nvSpPr>
        <p:spPr>
          <a:xfrm>
            <a:off x="630241" y="1681160"/>
            <a:ext cx="3868734" cy="823910"/>
          </a:xfrm>
        </p:spPr>
        <p:txBody>
          <a:bodyPr anchor="b"/>
          <a:lstStyle>
            <a:lvl1pPr>
              <a:defRPr b="1"/>
            </a:lvl1pPr>
          </a:lstStyle>
          <a:p>
            <a:pPr lvl="0"/>
            <a:r>
              <a:rPr lang="en-US"/>
              <a:t>Click to edit Master text styles</a:t>
            </a:r>
          </a:p>
        </p:txBody>
      </p:sp>
      <p:sp>
        <p:nvSpPr>
          <p:cNvPr id="4" name="Content Placeholder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791" cy="823910"/>
          </a:xfrm>
        </p:spPr>
        <p:txBody>
          <a:bodyPr anchor="b"/>
          <a:lstStyle>
            <a:lvl1pPr>
              <a:defRPr b="1"/>
            </a:lvl1pPr>
          </a:lstStyle>
          <a:p>
            <a:pPr lvl="0"/>
            <a:r>
              <a:rPr lang="en-US"/>
              <a:t>Click to edit Master text styles</a:t>
            </a:r>
          </a:p>
        </p:txBody>
      </p:sp>
      <p:sp>
        <p:nvSpPr>
          <p:cNvPr id="6" name="Content Placeholder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70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Tree>
    <p:extLst>
      <p:ext uri="{BB962C8B-B14F-4D97-AF65-F5344CB8AC3E}">
        <p14:creationId xmlns:p14="http://schemas.microsoft.com/office/powerpoint/2010/main" val="369702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676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457200"/>
            <a:ext cx="2949570" cy="1600200"/>
          </a:xfrm>
        </p:spPr>
        <p:txBody>
          <a:bodyPr anchor="b"/>
          <a:lstStyle>
            <a:lvl1pPr>
              <a:defRPr lang="en-US" sz="3200"/>
            </a:lvl1pPr>
          </a:lstStyle>
          <a:p>
            <a:pPr lvl="0"/>
            <a:r>
              <a:rPr lang="en-US"/>
              <a:t>Click to edit Master title style</a:t>
            </a:r>
          </a:p>
        </p:txBody>
      </p:sp>
      <p:sp>
        <p:nvSpPr>
          <p:cNvPr id="3" name="Content Placeholder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30241" y="2057400"/>
            <a:ext cx="2949570" cy="3811584"/>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319109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mk-MK"/>
          </a:p>
        </p:txBody>
      </p:sp>
      <p:sp>
        <p:nvSpPr>
          <p:cNvPr id="5" name="Footer Placeholder 4"/>
          <p:cNvSpPr txBox="1">
            <a:spLocks noGrp="1"/>
          </p:cNvSpPr>
          <p:nvPr>
            <p:ph type="ftr" sz="quarter" idx="9"/>
          </p:nvPr>
        </p:nvSpPr>
        <p:spPr/>
        <p:txBody>
          <a:bodyPr/>
          <a:lstStyle>
            <a:lvl1pPr>
              <a:defRPr/>
            </a:lvl1pPr>
          </a:lstStyle>
          <a:p>
            <a:pPr lvl="0"/>
            <a:endParaRPr lang="mk-MK"/>
          </a:p>
        </p:txBody>
      </p:sp>
      <p:sp>
        <p:nvSpPr>
          <p:cNvPr id="6" name="Slide Number Placeholder 5"/>
          <p:cNvSpPr txBox="1">
            <a:spLocks noGrp="1"/>
          </p:cNvSpPr>
          <p:nvPr>
            <p:ph type="sldNum" sz="quarter" idx="8"/>
          </p:nvPr>
        </p:nvSpPr>
        <p:spPr/>
        <p:txBody>
          <a:bodyPr/>
          <a:lstStyle>
            <a:lvl1pPr>
              <a:defRPr/>
            </a:lvl1pPr>
          </a:lstStyle>
          <a:p>
            <a:pPr lvl="0"/>
            <a:fld id="{0BB5E0C8-1B84-479E-9660-08E39CD3A826}" type="slidenum">
              <a:t>‹#›</a:t>
            </a:fld>
            <a:endParaRPr lang="en-GB"/>
          </a:p>
        </p:txBody>
      </p:sp>
    </p:spTree>
    <p:extLst>
      <p:ext uri="{BB962C8B-B14F-4D97-AF65-F5344CB8AC3E}">
        <p14:creationId xmlns:p14="http://schemas.microsoft.com/office/powerpoint/2010/main" val="249327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457200"/>
            <a:ext cx="2949570" cy="1600200"/>
          </a:xfrm>
        </p:spPr>
        <p:txBody>
          <a:bodyPr anchor="b"/>
          <a:lstStyle>
            <a:lvl1pPr>
              <a:defRPr lang="en-US" sz="3200"/>
            </a:lvl1pPr>
          </a:lstStyle>
          <a:p>
            <a:pPr lvl="0"/>
            <a:r>
              <a:rPr lang="en-US"/>
              <a:t>Click to edit Master title style</a:t>
            </a:r>
          </a:p>
        </p:txBody>
      </p:sp>
      <p:sp>
        <p:nvSpPr>
          <p:cNvPr id="3" name="Picture Placeholder 2"/>
          <p:cNvSpPr txBox="1">
            <a:spLocks noGrp="1"/>
          </p:cNvSpPr>
          <p:nvPr>
            <p:ph type="pic" idx="1"/>
          </p:nvPr>
        </p:nvSpPr>
        <p:spPr>
          <a:xfrm>
            <a:off x="3887791" y="987423"/>
            <a:ext cx="4629149" cy="4873623"/>
          </a:xfrm>
        </p:spPr>
        <p:txBody>
          <a:bodyPr/>
          <a:lstStyle>
            <a:lvl1pPr>
              <a:defRPr sz="3200"/>
            </a:lvl1pPr>
          </a:lstStyle>
          <a:p>
            <a:pPr lvl="0"/>
            <a:endParaRPr lang="en-US"/>
          </a:p>
        </p:txBody>
      </p:sp>
      <p:sp>
        <p:nvSpPr>
          <p:cNvPr id="4" name="Text Placeholder 3"/>
          <p:cNvSpPr txBox="1">
            <a:spLocks noGrp="1"/>
          </p:cNvSpPr>
          <p:nvPr>
            <p:ph type="body" idx="2"/>
          </p:nvPr>
        </p:nvSpPr>
        <p:spPr>
          <a:xfrm>
            <a:off x="630241" y="2057400"/>
            <a:ext cx="2949570" cy="3811584"/>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3973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690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lang="en-US"/>
            </a:lvl1pPr>
          </a:lstStyle>
          <a:p>
            <a:pPr lvl="0"/>
            <a:r>
              <a:rPr lang="en-US"/>
              <a:t>Click to edit Master title style</a:t>
            </a:r>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91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lang="en-US"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a:defRPr>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mk-MK"/>
          </a:p>
        </p:txBody>
      </p:sp>
      <p:sp>
        <p:nvSpPr>
          <p:cNvPr id="5" name="Footer Placeholder 4"/>
          <p:cNvSpPr txBox="1">
            <a:spLocks noGrp="1"/>
          </p:cNvSpPr>
          <p:nvPr>
            <p:ph type="ftr" sz="quarter" idx="9"/>
          </p:nvPr>
        </p:nvSpPr>
        <p:spPr/>
        <p:txBody>
          <a:bodyPr/>
          <a:lstStyle>
            <a:lvl1pPr>
              <a:defRPr/>
            </a:lvl1pPr>
          </a:lstStyle>
          <a:p>
            <a:pPr lvl="0"/>
            <a:endParaRPr lang="mk-MK"/>
          </a:p>
        </p:txBody>
      </p:sp>
      <p:sp>
        <p:nvSpPr>
          <p:cNvPr id="6" name="Slide Number Placeholder 5"/>
          <p:cNvSpPr txBox="1">
            <a:spLocks noGrp="1"/>
          </p:cNvSpPr>
          <p:nvPr>
            <p:ph type="sldNum" sz="quarter" idx="8"/>
          </p:nvPr>
        </p:nvSpPr>
        <p:spPr/>
        <p:txBody>
          <a:bodyPr/>
          <a:lstStyle>
            <a:lvl1pPr>
              <a:defRPr/>
            </a:lvl1pPr>
          </a:lstStyle>
          <a:p>
            <a:pPr lvl="0"/>
            <a:fld id="{09953BB6-43A9-42FF-B0F5-D72E6F5EE102}" type="slidenum">
              <a:t>‹#›</a:t>
            </a:fld>
            <a:endParaRPr lang="en-GB"/>
          </a:p>
        </p:txBody>
      </p:sp>
    </p:spTree>
    <p:extLst>
      <p:ext uri="{BB962C8B-B14F-4D97-AF65-F5344CB8AC3E}">
        <p14:creationId xmlns:p14="http://schemas.microsoft.com/office/powerpoint/2010/main" val="4248140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Content Placeholder 2"/>
          <p:cNvSpPr txBox="1">
            <a:spLocks noGrp="1"/>
          </p:cNvSpPr>
          <p:nvPr>
            <p:ph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mk-MK"/>
          </a:p>
        </p:txBody>
      </p:sp>
      <p:sp>
        <p:nvSpPr>
          <p:cNvPr id="6" name="Footer Placeholder 5"/>
          <p:cNvSpPr txBox="1">
            <a:spLocks noGrp="1"/>
          </p:cNvSpPr>
          <p:nvPr>
            <p:ph type="ftr" sz="quarter" idx="9"/>
          </p:nvPr>
        </p:nvSpPr>
        <p:spPr/>
        <p:txBody>
          <a:bodyPr/>
          <a:lstStyle>
            <a:lvl1pPr>
              <a:defRPr/>
            </a:lvl1pPr>
          </a:lstStyle>
          <a:p>
            <a:pPr lvl="0"/>
            <a:endParaRPr lang="mk-MK"/>
          </a:p>
        </p:txBody>
      </p:sp>
      <p:sp>
        <p:nvSpPr>
          <p:cNvPr id="7" name="Slide Number Placeholder 6"/>
          <p:cNvSpPr txBox="1">
            <a:spLocks noGrp="1"/>
          </p:cNvSpPr>
          <p:nvPr>
            <p:ph type="sldNum" sz="quarter" idx="8"/>
          </p:nvPr>
        </p:nvSpPr>
        <p:spPr/>
        <p:txBody>
          <a:bodyPr/>
          <a:lstStyle>
            <a:lvl1pPr>
              <a:defRPr/>
            </a:lvl1pPr>
          </a:lstStyle>
          <a:p>
            <a:pPr lvl="0"/>
            <a:fld id="{D1F32351-B5D9-482D-92D2-CC7B413FDD2F}" type="slidenum">
              <a:t>‹#›</a:t>
            </a:fld>
            <a:endParaRPr lang="en-GB"/>
          </a:p>
        </p:txBody>
      </p:sp>
    </p:spTree>
    <p:extLst>
      <p:ext uri="{BB962C8B-B14F-4D97-AF65-F5344CB8AC3E}">
        <p14:creationId xmlns:p14="http://schemas.microsoft.com/office/powerpoint/2010/main" val="2512938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365129"/>
            <a:ext cx="7886700" cy="1325559"/>
          </a:xfrm>
        </p:spPr>
        <p:txBody>
          <a:bodyPr/>
          <a:lstStyle>
            <a:lvl1pPr>
              <a:defRPr lang="en-US"/>
            </a:lvl1pPr>
          </a:lstStyle>
          <a:p>
            <a:pPr lvl="0"/>
            <a:r>
              <a:rPr lang="en-US"/>
              <a:t>Click to edit Master title style</a:t>
            </a:r>
          </a:p>
        </p:txBody>
      </p:sp>
      <p:sp>
        <p:nvSpPr>
          <p:cNvPr id="3" name="Text Placeholder 2"/>
          <p:cNvSpPr txBox="1">
            <a:spLocks noGrp="1"/>
          </p:cNvSpPr>
          <p:nvPr>
            <p:ph type="body" idx="1"/>
          </p:nvPr>
        </p:nvSpPr>
        <p:spPr>
          <a:xfrm>
            <a:off x="630241" y="1681160"/>
            <a:ext cx="3868734" cy="823910"/>
          </a:xfrm>
        </p:spPr>
        <p:txBody>
          <a:bodyPr anchor="b"/>
          <a:lstStyle>
            <a:lvl1pPr>
              <a:defRPr b="1"/>
            </a:lvl1pPr>
          </a:lstStyle>
          <a:p>
            <a:pPr lvl="0"/>
            <a:r>
              <a:rPr lang="en-US"/>
              <a:t>Click to edit Master text styles</a:t>
            </a:r>
          </a:p>
        </p:txBody>
      </p:sp>
      <p:sp>
        <p:nvSpPr>
          <p:cNvPr id="4" name="Content Placeholder 3"/>
          <p:cNvSpPr txBox="1">
            <a:spLocks noGrp="1"/>
          </p:cNvSpPr>
          <p:nvPr>
            <p:ph idx="2"/>
          </p:nvPr>
        </p:nvSpPr>
        <p:spPr>
          <a:xfrm>
            <a:off x="630241" y="2505071"/>
            <a:ext cx="386873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791" cy="823910"/>
          </a:xfrm>
        </p:spPr>
        <p:txBody>
          <a:bodyPr anchor="b"/>
          <a:lstStyle>
            <a:lvl1pPr>
              <a:defRPr b="1"/>
            </a:lvl1pPr>
          </a:lstStyle>
          <a:p>
            <a:pPr lvl="0"/>
            <a:r>
              <a:rPr lang="en-US"/>
              <a:t>Click to edit Master text styles</a:t>
            </a:r>
          </a:p>
        </p:txBody>
      </p:sp>
      <p:sp>
        <p:nvSpPr>
          <p:cNvPr id="6" name="Content Placeholder 5"/>
          <p:cNvSpPr txBox="1">
            <a:spLocks noGrp="1"/>
          </p:cNvSpPr>
          <p:nvPr>
            <p:ph idx="4"/>
          </p:nvPr>
        </p:nvSpPr>
        <p:spPr>
          <a:xfrm>
            <a:off x="4629149" y="2505071"/>
            <a:ext cx="3887791"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mk-MK"/>
          </a:p>
        </p:txBody>
      </p:sp>
      <p:sp>
        <p:nvSpPr>
          <p:cNvPr id="8" name="Footer Placeholder 7"/>
          <p:cNvSpPr txBox="1">
            <a:spLocks noGrp="1"/>
          </p:cNvSpPr>
          <p:nvPr>
            <p:ph type="ftr" sz="quarter" idx="9"/>
          </p:nvPr>
        </p:nvSpPr>
        <p:spPr/>
        <p:txBody>
          <a:bodyPr/>
          <a:lstStyle>
            <a:lvl1pPr>
              <a:defRPr/>
            </a:lvl1pPr>
          </a:lstStyle>
          <a:p>
            <a:pPr lvl="0"/>
            <a:endParaRPr lang="mk-MK"/>
          </a:p>
        </p:txBody>
      </p:sp>
      <p:sp>
        <p:nvSpPr>
          <p:cNvPr id="9" name="Slide Number Placeholder 8"/>
          <p:cNvSpPr txBox="1">
            <a:spLocks noGrp="1"/>
          </p:cNvSpPr>
          <p:nvPr>
            <p:ph type="sldNum" sz="quarter" idx="8"/>
          </p:nvPr>
        </p:nvSpPr>
        <p:spPr/>
        <p:txBody>
          <a:bodyPr/>
          <a:lstStyle>
            <a:lvl1pPr>
              <a:defRPr/>
            </a:lvl1pPr>
          </a:lstStyle>
          <a:p>
            <a:pPr lvl="0"/>
            <a:fld id="{E7374314-5DED-4010-93D0-338092EB34A4}" type="slidenum">
              <a:t>‹#›</a:t>
            </a:fld>
            <a:endParaRPr lang="en-GB"/>
          </a:p>
        </p:txBody>
      </p:sp>
    </p:spTree>
    <p:extLst>
      <p:ext uri="{BB962C8B-B14F-4D97-AF65-F5344CB8AC3E}">
        <p14:creationId xmlns:p14="http://schemas.microsoft.com/office/powerpoint/2010/main" val="155109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lang="en-US"/>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mk-MK"/>
          </a:p>
        </p:txBody>
      </p:sp>
      <p:sp>
        <p:nvSpPr>
          <p:cNvPr id="4" name="Footer Placeholder 3"/>
          <p:cNvSpPr txBox="1">
            <a:spLocks noGrp="1"/>
          </p:cNvSpPr>
          <p:nvPr>
            <p:ph type="ftr" sz="quarter" idx="9"/>
          </p:nvPr>
        </p:nvSpPr>
        <p:spPr/>
        <p:txBody>
          <a:bodyPr/>
          <a:lstStyle>
            <a:lvl1pPr>
              <a:defRPr/>
            </a:lvl1pPr>
          </a:lstStyle>
          <a:p>
            <a:pPr lvl="0"/>
            <a:endParaRPr lang="mk-MK"/>
          </a:p>
        </p:txBody>
      </p:sp>
      <p:sp>
        <p:nvSpPr>
          <p:cNvPr id="5" name="Slide Number Placeholder 4"/>
          <p:cNvSpPr txBox="1">
            <a:spLocks noGrp="1"/>
          </p:cNvSpPr>
          <p:nvPr>
            <p:ph type="sldNum" sz="quarter" idx="8"/>
          </p:nvPr>
        </p:nvSpPr>
        <p:spPr/>
        <p:txBody>
          <a:bodyPr/>
          <a:lstStyle>
            <a:lvl1pPr>
              <a:defRPr/>
            </a:lvl1pPr>
          </a:lstStyle>
          <a:p>
            <a:pPr lvl="0"/>
            <a:fld id="{B87B791F-8111-445C-9DD5-5C4A4F5AC3C2}" type="slidenum">
              <a:t>‹#›</a:t>
            </a:fld>
            <a:endParaRPr lang="en-GB"/>
          </a:p>
        </p:txBody>
      </p:sp>
    </p:spTree>
    <p:extLst>
      <p:ext uri="{BB962C8B-B14F-4D97-AF65-F5344CB8AC3E}">
        <p14:creationId xmlns:p14="http://schemas.microsoft.com/office/powerpoint/2010/main" val="308749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mk-MK"/>
          </a:p>
        </p:txBody>
      </p:sp>
      <p:sp>
        <p:nvSpPr>
          <p:cNvPr id="3" name="Footer Placeholder 2"/>
          <p:cNvSpPr txBox="1">
            <a:spLocks noGrp="1"/>
          </p:cNvSpPr>
          <p:nvPr>
            <p:ph type="ftr" sz="quarter" idx="9"/>
          </p:nvPr>
        </p:nvSpPr>
        <p:spPr/>
        <p:txBody>
          <a:bodyPr/>
          <a:lstStyle>
            <a:lvl1pPr>
              <a:defRPr/>
            </a:lvl1pPr>
          </a:lstStyle>
          <a:p>
            <a:pPr lvl="0"/>
            <a:endParaRPr lang="mk-MK"/>
          </a:p>
        </p:txBody>
      </p:sp>
      <p:sp>
        <p:nvSpPr>
          <p:cNvPr id="4" name="Slide Number Placeholder 3"/>
          <p:cNvSpPr txBox="1">
            <a:spLocks noGrp="1"/>
          </p:cNvSpPr>
          <p:nvPr>
            <p:ph type="sldNum" sz="quarter" idx="8"/>
          </p:nvPr>
        </p:nvSpPr>
        <p:spPr/>
        <p:txBody>
          <a:bodyPr/>
          <a:lstStyle>
            <a:lvl1pPr>
              <a:defRPr/>
            </a:lvl1pPr>
          </a:lstStyle>
          <a:p>
            <a:pPr lvl="0"/>
            <a:fld id="{F622CE5E-08C2-41D6-B14F-F7DA7186DD84}" type="slidenum">
              <a:t>‹#›</a:t>
            </a:fld>
            <a:endParaRPr lang="en-GB"/>
          </a:p>
        </p:txBody>
      </p:sp>
    </p:spTree>
    <p:extLst>
      <p:ext uri="{BB962C8B-B14F-4D97-AF65-F5344CB8AC3E}">
        <p14:creationId xmlns:p14="http://schemas.microsoft.com/office/powerpoint/2010/main" val="126525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457200"/>
            <a:ext cx="2949570" cy="1600200"/>
          </a:xfrm>
        </p:spPr>
        <p:txBody>
          <a:bodyPr anchor="b"/>
          <a:lstStyle>
            <a:lvl1pPr>
              <a:defRPr lang="en-US" sz="3200"/>
            </a:lvl1pPr>
          </a:lstStyle>
          <a:p>
            <a:pPr lvl="0"/>
            <a:r>
              <a:rPr lang="en-US"/>
              <a:t>Click to edit Master title style</a:t>
            </a:r>
          </a:p>
        </p:txBody>
      </p:sp>
      <p:sp>
        <p:nvSpPr>
          <p:cNvPr id="3" name="Content Placeholder 2"/>
          <p:cNvSpPr txBox="1">
            <a:spLocks noGrp="1"/>
          </p:cNvSpPr>
          <p:nvPr>
            <p:ph idx="1"/>
          </p:nvPr>
        </p:nvSpPr>
        <p:spPr>
          <a:xfrm>
            <a:off x="3887791" y="987423"/>
            <a:ext cx="4629149"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30241" y="2057400"/>
            <a:ext cx="2949570" cy="3811584"/>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mk-MK"/>
          </a:p>
        </p:txBody>
      </p:sp>
      <p:sp>
        <p:nvSpPr>
          <p:cNvPr id="6" name="Footer Placeholder 5"/>
          <p:cNvSpPr txBox="1">
            <a:spLocks noGrp="1"/>
          </p:cNvSpPr>
          <p:nvPr>
            <p:ph type="ftr" sz="quarter" idx="9"/>
          </p:nvPr>
        </p:nvSpPr>
        <p:spPr/>
        <p:txBody>
          <a:bodyPr/>
          <a:lstStyle>
            <a:lvl1pPr>
              <a:defRPr/>
            </a:lvl1pPr>
          </a:lstStyle>
          <a:p>
            <a:pPr lvl="0"/>
            <a:endParaRPr lang="mk-MK"/>
          </a:p>
        </p:txBody>
      </p:sp>
      <p:sp>
        <p:nvSpPr>
          <p:cNvPr id="7" name="Slide Number Placeholder 6"/>
          <p:cNvSpPr txBox="1">
            <a:spLocks noGrp="1"/>
          </p:cNvSpPr>
          <p:nvPr>
            <p:ph type="sldNum" sz="quarter" idx="8"/>
          </p:nvPr>
        </p:nvSpPr>
        <p:spPr/>
        <p:txBody>
          <a:bodyPr/>
          <a:lstStyle>
            <a:lvl1pPr>
              <a:defRPr/>
            </a:lvl1pPr>
          </a:lstStyle>
          <a:p>
            <a:pPr lvl="0"/>
            <a:fld id="{DA5F5B01-393A-4B9A-8978-A621C9262FCB}" type="slidenum">
              <a:t>‹#›</a:t>
            </a:fld>
            <a:endParaRPr lang="en-GB"/>
          </a:p>
        </p:txBody>
      </p:sp>
    </p:spTree>
    <p:extLst>
      <p:ext uri="{BB962C8B-B14F-4D97-AF65-F5344CB8AC3E}">
        <p14:creationId xmlns:p14="http://schemas.microsoft.com/office/powerpoint/2010/main" val="347188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0241" y="457200"/>
            <a:ext cx="2949570" cy="1600200"/>
          </a:xfrm>
        </p:spPr>
        <p:txBody>
          <a:bodyPr anchor="b"/>
          <a:lstStyle>
            <a:lvl1pPr>
              <a:defRPr lang="en-US" sz="3200"/>
            </a:lvl1pPr>
          </a:lstStyle>
          <a:p>
            <a:pPr lvl="0"/>
            <a:r>
              <a:rPr lang="en-US"/>
              <a:t>Click to edit Master title style</a:t>
            </a:r>
          </a:p>
        </p:txBody>
      </p:sp>
      <p:sp>
        <p:nvSpPr>
          <p:cNvPr id="3" name="Picture Placeholder 2"/>
          <p:cNvSpPr txBox="1">
            <a:spLocks noGrp="1"/>
          </p:cNvSpPr>
          <p:nvPr>
            <p:ph type="pic" idx="1"/>
          </p:nvPr>
        </p:nvSpPr>
        <p:spPr>
          <a:xfrm>
            <a:off x="3887791" y="987423"/>
            <a:ext cx="4629149" cy="4873623"/>
          </a:xfrm>
        </p:spPr>
        <p:txBody>
          <a:bodyPr/>
          <a:lstStyle>
            <a:lvl1pPr>
              <a:defRPr sz="3200"/>
            </a:lvl1pPr>
          </a:lstStyle>
          <a:p>
            <a:pPr lvl="0"/>
            <a:endParaRPr lang="en-US"/>
          </a:p>
        </p:txBody>
      </p:sp>
      <p:sp>
        <p:nvSpPr>
          <p:cNvPr id="4" name="Text Placeholder 3"/>
          <p:cNvSpPr txBox="1">
            <a:spLocks noGrp="1"/>
          </p:cNvSpPr>
          <p:nvPr>
            <p:ph type="body" idx="2"/>
          </p:nvPr>
        </p:nvSpPr>
        <p:spPr>
          <a:xfrm>
            <a:off x="630241" y="2057400"/>
            <a:ext cx="2949570" cy="3811584"/>
          </a:xfrm>
        </p:spPr>
        <p:txBody>
          <a:bodyPr/>
          <a:lstStyle>
            <a:lvl1pPr>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mk-MK"/>
          </a:p>
        </p:txBody>
      </p:sp>
      <p:sp>
        <p:nvSpPr>
          <p:cNvPr id="6" name="Footer Placeholder 5"/>
          <p:cNvSpPr txBox="1">
            <a:spLocks noGrp="1"/>
          </p:cNvSpPr>
          <p:nvPr>
            <p:ph type="ftr" sz="quarter" idx="9"/>
          </p:nvPr>
        </p:nvSpPr>
        <p:spPr/>
        <p:txBody>
          <a:bodyPr/>
          <a:lstStyle>
            <a:lvl1pPr>
              <a:defRPr/>
            </a:lvl1pPr>
          </a:lstStyle>
          <a:p>
            <a:pPr lvl="0"/>
            <a:endParaRPr lang="mk-MK"/>
          </a:p>
        </p:txBody>
      </p:sp>
      <p:sp>
        <p:nvSpPr>
          <p:cNvPr id="7" name="Slide Number Placeholder 6"/>
          <p:cNvSpPr txBox="1">
            <a:spLocks noGrp="1"/>
          </p:cNvSpPr>
          <p:nvPr>
            <p:ph type="sldNum" sz="quarter" idx="8"/>
          </p:nvPr>
        </p:nvSpPr>
        <p:spPr/>
        <p:txBody>
          <a:bodyPr/>
          <a:lstStyle>
            <a:lvl1pPr>
              <a:defRPr/>
            </a:lvl1pPr>
          </a:lstStyle>
          <a:p>
            <a:pPr lvl="0"/>
            <a:fld id="{A8BC2298-D926-43F6-9A9D-AB3823E54175}" type="slidenum">
              <a:t>‹#›</a:t>
            </a:fld>
            <a:endParaRPr lang="en-GB"/>
          </a:p>
        </p:txBody>
      </p:sp>
    </p:spTree>
    <p:extLst>
      <p:ext uri="{BB962C8B-B14F-4D97-AF65-F5344CB8AC3E}">
        <p14:creationId xmlns:p14="http://schemas.microsoft.com/office/powerpoint/2010/main" val="69253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320"/>
            <a:ext cx="8229600" cy="1143000"/>
          </a:xfrm>
          <a:prstGeom prst="rect">
            <a:avLst/>
          </a:prstGeom>
          <a:noFill/>
          <a:ln>
            <a:noFill/>
          </a:ln>
        </p:spPr>
        <p:txBody>
          <a:bodyPr vert="horz" wrap="square" lIns="90004" tIns="46798" rIns="90004" bIns="46798" anchor="ctr" anchorCtr="1" compatLnSpc="1">
            <a:noAutofit/>
          </a:bodyPr>
          <a:lstStyle/>
          <a:p>
            <a:pPr lvl="0"/>
            <a:endParaRPr lang="mk-MK"/>
          </a:p>
        </p:txBody>
      </p:sp>
      <p:sp>
        <p:nvSpPr>
          <p:cNvPr id="3" name="Text Placeholder 2"/>
          <p:cNvSpPr txBox="1">
            <a:spLocks noGrp="1"/>
          </p:cNvSpPr>
          <p:nvPr>
            <p:ph type="body" idx="1"/>
          </p:nvPr>
        </p:nvSpPr>
        <p:spPr>
          <a:xfrm>
            <a:off x="457200" y="1600200"/>
            <a:ext cx="8229600" cy="4525923"/>
          </a:xfrm>
          <a:prstGeom prst="rect">
            <a:avLst/>
          </a:prstGeom>
          <a:noFill/>
          <a:ln>
            <a:noFill/>
          </a:ln>
        </p:spPr>
        <p:txBody>
          <a:bodyPr vert="horz" wrap="square" lIns="90004" tIns="46798" rIns="90004" bIns="4679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p:cNvSpPr txBox="1">
            <a:spLocks noGrp="1"/>
          </p:cNvSpPr>
          <p:nvPr>
            <p:ph type="dt" sz="half" idx="2"/>
          </p:nvPr>
        </p:nvSpPr>
        <p:spPr>
          <a:xfrm>
            <a:off x="456843" y="6244922"/>
            <a:ext cx="2133715" cy="476283"/>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800" b="0" i="0" u="none" strike="noStrike" kern="1200" cap="none" spc="0" baseline="0">
                <a:solidFill>
                  <a:srgbClr val="000000"/>
                </a:solidFill>
                <a:uFillTx/>
                <a:latin typeface="Arial" pitchFamily="2"/>
                <a:ea typeface="Segoe UI" pitchFamily="2"/>
                <a:cs typeface="Tahoma" pitchFamily="2"/>
              </a:defRPr>
            </a:lvl1pPr>
          </a:lstStyle>
          <a:p>
            <a:pPr lvl="0"/>
            <a:endParaRPr lang="mk-MK"/>
          </a:p>
        </p:txBody>
      </p:sp>
      <p:sp>
        <p:nvSpPr>
          <p:cNvPr id="5" name="Footer Placeholder 4"/>
          <p:cNvSpPr txBox="1">
            <a:spLocks noGrp="1"/>
          </p:cNvSpPr>
          <p:nvPr>
            <p:ph type="ftr" sz="quarter" idx="3"/>
          </p:nvPr>
        </p:nvSpPr>
        <p:spPr>
          <a:xfrm>
            <a:off x="3124075" y="6244922"/>
            <a:ext cx="2895840" cy="476283"/>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1800" b="0" i="0" u="none" strike="noStrike" kern="1200" cap="none" spc="0" baseline="0">
                <a:solidFill>
                  <a:srgbClr val="000000"/>
                </a:solidFill>
                <a:uFillTx/>
                <a:latin typeface="Arial" pitchFamily="2"/>
                <a:ea typeface="Segoe UI" pitchFamily="2"/>
                <a:cs typeface="Tahoma" pitchFamily="2"/>
              </a:defRPr>
            </a:lvl1pPr>
          </a:lstStyle>
          <a:p>
            <a:pPr lvl="0"/>
            <a:endParaRPr lang="mk-MK"/>
          </a:p>
        </p:txBody>
      </p:sp>
      <p:sp>
        <p:nvSpPr>
          <p:cNvPr id="6" name="Slide Number Placeholder 5"/>
          <p:cNvSpPr txBox="1">
            <a:spLocks noGrp="1"/>
          </p:cNvSpPr>
          <p:nvPr>
            <p:ph type="sldNum" sz="quarter" idx="4"/>
          </p:nvPr>
        </p:nvSpPr>
        <p:spPr>
          <a:xfrm>
            <a:off x="6552718" y="6244922"/>
            <a:ext cx="2133715" cy="476283"/>
          </a:xfrm>
          <a:prstGeom prst="rect">
            <a:avLst/>
          </a:prstGeom>
          <a:noFill/>
          <a:ln>
            <a:noFill/>
          </a:ln>
        </p:spPr>
        <p:txBody>
          <a:bodyPr vert="horz" wrap="square" lIns="90004" tIns="46798" rIns="90004" bIns="46798" anchor="t" anchorCtr="0" compatLnSpc="1">
            <a:noAutofit/>
          </a:bodyPr>
          <a:lst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800" b="0" i="0" u="none" strike="noStrike" kern="1200" cap="none" spc="0" baseline="0">
                <a:solidFill>
                  <a:srgbClr val="000000"/>
                </a:solidFill>
                <a:uFillTx/>
                <a:latin typeface="Arial" pitchFamily="2"/>
                <a:ea typeface="Segoe UI" pitchFamily="2"/>
                <a:cs typeface="Tahoma" pitchFamily="2"/>
              </a:defRPr>
            </a:lvl1pPr>
          </a:lstStyle>
          <a:p>
            <a:pPr lvl="0"/>
            <a:fld id="{DE49AE5B-A512-4278-9E28-7E9DB752FC62}" type="slidenum">
              <a:t>‹#›</a:t>
            </a:fld>
            <a:endParaRPr lang="en-GB"/>
          </a:p>
        </p:txBody>
      </p:sp>
      <p:pic>
        <p:nvPicPr>
          <p:cNvPr id="7" name="Picture 9"/>
          <p:cNvPicPr>
            <a:picLocks noChangeAspect="1"/>
          </p:cNvPicPr>
          <p:nvPr/>
        </p:nvPicPr>
        <p:blipFill>
          <a:blip r:embed="rId14">
            <a:lum bright="-50000"/>
            <a:alphaModFix/>
          </a:blip>
          <a:srcRect/>
          <a:stretch>
            <a:fillRect/>
          </a:stretch>
        </p:blipFill>
        <p:spPr>
          <a:xfrm>
            <a:off x="7772400" y="166676"/>
            <a:ext cx="398522" cy="42372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2800" b="0" i="0" u="none" strike="noStrike" kern="0" cap="none" spc="0" baseline="0">
          <a:solidFill>
            <a:srgbClr val="000000"/>
          </a:solidFill>
          <a:highlight>
            <a:srgbClr val="FFFFFF"/>
          </a:highlight>
          <a:uFillTx/>
          <a:latin typeface="Arial" pitchFamily="2"/>
          <a:ea typeface="Microsoft YaHei" pitchFamily="2"/>
          <a:cs typeface="Mangal" pitchFamily="2"/>
        </a:defRPr>
      </a:lvl1pPr>
    </p:titleStyle>
    <p:bodyStyle>
      <a:lvl1pPr marL="0" marR="0" lvl="0" indent="0" algn="l" defTabSz="914400" rtl="0" fontAlgn="auto" hangingPunct="0">
        <a:lnSpc>
          <a:spcPct val="100000"/>
        </a:lnSpc>
        <a:spcBef>
          <a:spcPts val="600"/>
        </a:spcBef>
        <a:spcAft>
          <a:spcPts val="0"/>
        </a:spcAft>
        <a:buNone/>
        <a:tabLst>
          <a:tab pos="571317" algn="l"/>
          <a:tab pos="1485717" algn="l"/>
          <a:tab pos="2400117" algn="l"/>
          <a:tab pos="3314517" algn="l"/>
          <a:tab pos="4228917" algn="l"/>
          <a:tab pos="5143317" algn="l"/>
          <a:tab pos="6057717" algn="l"/>
          <a:tab pos="6972117" algn="l"/>
          <a:tab pos="7886517" algn="l"/>
          <a:tab pos="8800917" algn="l"/>
          <a:tab pos="9715317" algn="l"/>
        </a:tabLst>
        <a:defRPr lang="en-US" sz="2400" b="0" i="0" u="none" strike="noStrike" kern="0" cap="none" spc="0" baseline="0">
          <a:solidFill>
            <a:srgbClr val="000000"/>
          </a:solidFill>
          <a:highlight>
            <a:srgbClr val="FFFFFF"/>
          </a:highlight>
          <a:uFillTx/>
          <a:latin typeface="Arial" pitchFamily="2"/>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pic>
        <p:nvPicPr>
          <p:cNvPr id="2" name="Picture 9"/>
          <p:cNvPicPr>
            <a:picLocks noChangeAspect="1"/>
          </p:cNvPicPr>
          <p:nvPr/>
        </p:nvPicPr>
        <p:blipFill>
          <a:blip r:embed="rId14">
            <a:lum bright="-50000"/>
            <a:alphaModFix/>
          </a:blip>
          <a:srcRect/>
          <a:stretch>
            <a:fillRect/>
          </a:stretch>
        </p:blipFill>
        <p:spPr>
          <a:xfrm>
            <a:off x="7772400" y="166676"/>
            <a:ext cx="398522" cy="423723"/>
          </a:xfrm>
          <a:prstGeom prst="rect">
            <a:avLst/>
          </a:prstGeom>
          <a:noFill/>
          <a:ln cap="flat">
            <a:noFill/>
          </a:ln>
        </p:spPr>
      </p:pic>
      <p:sp>
        <p:nvSpPr>
          <p:cNvPr id="3" name="Title Placeholder 2"/>
          <p:cNvSpPr txBox="1">
            <a:spLocks noGrp="1"/>
          </p:cNvSpPr>
          <p:nvPr>
            <p:ph type="title"/>
          </p:nvPr>
        </p:nvSpPr>
        <p:spPr>
          <a:xfrm>
            <a:off x="457200" y="274320"/>
            <a:ext cx="8229600" cy="1143000"/>
          </a:xfrm>
          <a:prstGeom prst="rect">
            <a:avLst/>
          </a:prstGeom>
          <a:noFill/>
          <a:ln>
            <a:noFill/>
          </a:ln>
        </p:spPr>
        <p:txBody>
          <a:bodyPr vert="horz" wrap="square" lIns="90004" tIns="46798" rIns="90004" bIns="46798" anchor="ctr" anchorCtr="1" compatLnSpc="1">
            <a:noAutofit/>
          </a:bodyPr>
          <a:lstStyle/>
          <a:p>
            <a:pPr lvl="0"/>
            <a:endParaRPr lang="mk-MK"/>
          </a:p>
        </p:txBody>
      </p:sp>
      <p:sp>
        <p:nvSpPr>
          <p:cNvPr id="4" name="Text Placeholder 3"/>
          <p:cNvSpPr txBox="1">
            <a:spLocks noGrp="1"/>
          </p:cNvSpPr>
          <p:nvPr>
            <p:ph type="body" idx="1"/>
          </p:nvPr>
        </p:nvSpPr>
        <p:spPr>
          <a:xfrm>
            <a:off x="457200" y="1600200"/>
            <a:ext cx="8229600" cy="4525923"/>
          </a:xfrm>
          <a:prstGeom prst="rect">
            <a:avLst/>
          </a:prstGeom>
          <a:noFill/>
          <a:ln>
            <a:noFill/>
          </a:ln>
        </p:spPr>
        <p:txBody>
          <a:bodyPr vert="horz" wrap="square" lIns="90004" tIns="46798" rIns="90004" bIns="4679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mk-MK" sz="2800" b="0" i="0" u="none" strike="noStrike" kern="1200" cap="none" spc="0" baseline="0">
          <a:solidFill>
            <a:srgbClr val="000000"/>
          </a:solidFill>
          <a:highlight>
            <a:srgbClr val="FFFFFF"/>
          </a:highlight>
          <a:uFillTx/>
          <a:latin typeface="Arial" pitchFamily="2"/>
          <a:ea typeface="Microsoft YaHei" pitchFamily="2"/>
          <a:cs typeface="Mangal" pitchFamily="2"/>
        </a:defRPr>
      </a:lvl1pPr>
    </p:titleStyle>
    <p:bodyStyle>
      <a:lvl1pPr marL="0" marR="0" lvl="0" indent="0" algn="l" defTabSz="914400" rtl="0" fontAlgn="auto" hangingPunct="0">
        <a:lnSpc>
          <a:spcPct val="100000"/>
        </a:lnSpc>
        <a:spcBef>
          <a:spcPts val="600"/>
        </a:spcBef>
        <a:spcAft>
          <a:spcPts val="0"/>
        </a:spcAft>
        <a:buNone/>
        <a:tabLst>
          <a:tab pos="571317" algn="l"/>
          <a:tab pos="1485717" algn="l"/>
          <a:tab pos="2400117" algn="l"/>
          <a:tab pos="3314517" algn="l"/>
          <a:tab pos="4228917" algn="l"/>
          <a:tab pos="5143317" algn="l"/>
          <a:tab pos="6057717" algn="l"/>
          <a:tab pos="6972117" algn="l"/>
          <a:tab pos="7886517" algn="l"/>
          <a:tab pos="8800917" algn="l"/>
          <a:tab pos="9715317" algn="l"/>
        </a:tabLst>
        <a:defRPr lang="en-US" sz="2400" b="0" i="0" u="none" strike="noStrike" kern="1200" cap="none" spc="0" baseline="0">
          <a:solidFill>
            <a:srgbClr val="000000"/>
          </a:solidFill>
          <a:highlight>
            <a:srgbClr val="FFFFFF"/>
          </a:highlight>
          <a:uFillTx/>
          <a:latin typeface="Arial" pitchFamily="2"/>
          <a:ea typeface="Microsoft YaHei" pitchFamily="2"/>
          <a:cs typeface="Mang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Наслов на презентација (тема на обуката)">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50603" y="1341004"/>
            <a:ext cx="7197480" cy="1298521"/>
          </a:xfrm>
        </p:spPr>
        <p:txBody>
          <a:bodyPr lIns="91440" tIns="45720" rIns="91440" bIns="45720" anchorCtr="0"/>
          <a:lstStyle/>
          <a:p>
            <a:pPr lvl="0" algn="l" hangingPunct="1"/>
            <a:r>
              <a:rPr lang="mk-MK" b="1" i="1">
                <a:latin typeface="Calibri" pitchFamily="34"/>
              </a:rPr>
              <a:t>Извештај – по завршена стручна обука</a:t>
            </a:r>
            <a:br>
              <a:rPr lang="mk-MK" b="1" i="1">
                <a:latin typeface="Calibri" pitchFamily="34"/>
              </a:rPr>
            </a:br>
            <a:r>
              <a:rPr lang="mk-MK" b="1" i="1">
                <a:latin typeface="Calibri" pitchFamily="34"/>
              </a:rPr>
              <a:t/>
            </a:r>
            <a:br>
              <a:rPr lang="mk-MK" b="1" i="1">
                <a:latin typeface="Calibri" pitchFamily="34"/>
              </a:rPr>
            </a:br>
            <a:r>
              <a:rPr lang="mk-MK" sz="1800" b="1" i="1">
                <a:latin typeface="Calibri" pitchFamily="34"/>
              </a:rPr>
              <a:t>Од Прим.Др. Ана Кедева-Петрова</a:t>
            </a:r>
            <a:br>
              <a:rPr lang="mk-MK" sz="1800" b="1" i="1">
                <a:latin typeface="Calibri" pitchFamily="34"/>
              </a:rPr>
            </a:br>
            <a:r>
              <a:rPr lang="mk-MK" sz="1800" b="1" i="1">
                <a:latin typeface="Calibri" pitchFamily="34"/>
              </a:rPr>
              <a:t>Раководител на Оддел за Офталмологија</a:t>
            </a:r>
            <a:br>
              <a:rPr lang="mk-MK" sz="1800" b="1" i="1">
                <a:latin typeface="Calibri" pitchFamily="34"/>
              </a:rPr>
            </a:br>
            <a:r>
              <a:rPr lang="mk-MK" sz="1800" b="1" i="1">
                <a:latin typeface="Calibri" pitchFamily="34"/>
              </a:rPr>
              <a:t>ГОБ '' 8-ми Септември“ - Скопје</a:t>
            </a:r>
            <a:br>
              <a:rPr lang="mk-MK" sz="1800" b="1" i="1">
                <a:latin typeface="Calibri" pitchFamily="34"/>
              </a:rPr>
            </a:br>
            <a:r>
              <a:rPr lang="mk-MK" sz="1800" b="1" i="1">
                <a:latin typeface="Calibri" pitchFamily="34"/>
              </a:rPr>
              <a:t/>
            </a:r>
            <a:br>
              <a:rPr lang="mk-MK" sz="1800" b="1" i="1">
                <a:latin typeface="Calibri" pitchFamily="34"/>
              </a:rPr>
            </a:br>
            <a:r>
              <a:rPr lang="mk-MK" sz="1800" b="1" i="1">
                <a:latin typeface="Calibri" pitchFamily="34"/>
              </a:rPr>
              <a:t/>
            </a:r>
            <a:br>
              <a:rPr lang="mk-MK" sz="1800" b="1" i="1">
                <a:latin typeface="Calibri" pitchFamily="34"/>
              </a:rPr>
            </a:br>
            <a:r>
              <a:rPr lang="mk-MK" sz="1800" b="1" i="1">
                <a:latin typeface="Calibri" pitchFamily="34"/>
              </a:rPr>
              <a:t/>
            </a:r>
            <a:br>
              <a:rPr lang="mk-MK" sz="1800" b="1" i="1">
                <a:latin typeface="Calibri" pitchFamily="34"/>
              </a:rPr>
            </a:br>
            <a:r>
              <a:rPr lang="mk-MK" sz="1800" b="1" i="1">
                <a:latin typeface="Calibri" pitchFamily="34"/>
              </a:rPr>
              <a:t/>
            </a:r>
            <a:br>
              <a:rPr lang="mk-MK" sz="1800" b="1" i="1">
                <a:latin typeface="Calibri" pitchFamily="34"/>
              </a:rPr>
            </a:br>
            <a:r>
              <a:rPr lang="mk-MK" sz="1800" b="1" i="1">
                <a:latin typeface="Calibri" pitchFamily="34"/>
              </a:rPr>
              <a:t/>
            </a:r>
            <a:br>
              <a:rPr lang="mk-MK" sz="1800" b="1" i="1">
                <a:latin typeface="Calibri" pitchFamily="34"/>
              </a:rPr>
            </a:br>
            <a:r>
              <a:rPr lang="mk-MK" sz="1800" b="1" i="1">
                <a:latin typeface="Calibri" pitchFamily="34"/>
              </a:rPr>
              <a:t/>
            </a:r>
            <a:br>
              <a:rPr lang="mk-MK" sz="1800" b="1" i="1">
                <a:latin typeface="Calibri" pitchFamily="34"/>
              </a:rPr>
            </a:br>
            <a:endParaRPr lang="mk-MK" sz="1800" b="1" i="1">
              <a:latin typeface="Calibri" pitchFamily="34"/>
            </a:endParaRPr>
          </a:p>
        </p:txBody>
      </p:sp>
      <p:sp>
        <p:nvSpPr>
          <p:cNvPr id="3" name="Rectangle 4"/>
          <p:cNvSpPr/>
          <p:nvPr/>
        </p:nvSpPr>
        <p:spPr>
          <a:xfrm>
            <a:off x="825117" y="3813477"/>
            <a:ext cx="7199281" cy="30167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mk-MK" sz="1800" b="1" i="1" u="none" strike="noStrike" kern="1200" cap="none" spc="0" baseline="0">
                <a:solidFill>
                  <a:srgbClr val="000000"/>
                </a:solidFill>
                <a:uFillTx/>
                <a:latin typeface="Calibri" pitchFamily="34"/>
                <a:ea typeface="Microsoft YaHei" pitchFamily="2"/>
                <a:cs typeface="Mangal" pitchFamily="2"/>
              </a:rPr>
              <a:t>Обука на ''Чапа Паша'' Офталмолошка Клиника</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mk-MK" sz="1800" b="1" i="1" u="none" strike="noStrike" kern="1200" cap="none" spc="0" baseline="0">
                <a:solidFill>
                  <a:srgbClr val="000000"/>
                </a:solidFill>
                <a:uFillTx/>
                <a:latin typeface="Calibri" pitchFamily="34"/>
                <a:ea typeface="Microsoft YaHei" pitchFamily="2"/>
                <a:cs typeface="Mangal" pitchFamily="2"/>
              </a:rPr>
              <a:t>Т.Ц.Медицински Факултет Истанбул- Турција</a:t>
            </a:r>
          </a:p>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mk-MK" sz="1800" b="1" i="1" u="none" strike="noStrike" kern="1200" cap="none" spc="0" baseline="0">
                <a:solidFill>
                  <a:srgbClr val="000000"/>
                </a:solidFill>
                <a:uFillTx/>
                <a:latin typeface="Calibri" pitchFamily="34"/>
                <a:ea typeface="Microsoft YaHei" pitchFamily="2"/>
                <a:cs typeface="Mangal" pitchFamily="2"/>
              </a:rPr>
              <a:t>од 22.02.2015 год. до 16.05.2015 год.</a:t>
            </a:r>
            <a:r>
              <a:rPr lang="mk-MK" sz="1400" b="1" i="1" u="none" strike="noStrike" kern="1200" cap="none" spc="0" baseline="0">
                <a:solidFill>
                  <a:srgbClr val="000000"/>
                </a:solidFill>
                <a:uFillTx/>
                <a:latin typeface="Calibri" pitchFamily="34"/>
                <a:ea typeface="Microsoft YaHei" pitchFamily="2"/>
                <a:cs typeface="Mangal" pitchFamily="2"/>
              </a:rPr>
              <a:t>	</a:t>
            </a:r>
          </a:p>
        </p:txBody>
      </p:sp>
      <p:sp>
        <p:nvSpPr>
          <p:cNvPr id="4" name="Rectangle 4"/>
          <p:cNvSpPr/>
          <p:nvPr/>
        </p:nvSpPr>
        <p:spPr>
          <a:xfrm>
            <a:off x="794156" y="5327998"/>
            <a:ext cx="7197836" cy="323999"/>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mk-MK" sz="1400" b="1" i="1" u="none" strike="noStrike" kern="1200" cap="none" spc="0" baseline="0">
                <a:solidFill>
                  <a:srgbClr val="000000"/>
                </a:solidFill>
                <a:uFillTx/>
                <a:latin typeface="Calibri" pitchFamily="34"/>
                <a:ea typeface="Microsoft YaHei" pitchFamily="2"/>
                <a:cs typeface="Mangal" pitchFamily="2"/>
              </a:rPr>
              <a:t>22.05.2015 год.</a:t>
            </a:r>
          </a:p>
        </p:txBody>
      </p:sp>
      <p:sp>
        <p:nvSpPr>
          <p:cNvPr id="5" name="Rectangle 4"/>
          <p:cNvSpPr/>
          <p:nvPr/>
        </p:nvSpPr>
        <p:spPr>
          <a:xfrm>
            <a:off x="809637" y="4778279"/>
            <a:ext cx="7197836" cy="325444"/>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endParaRPr lang="mk-MK" sz="1400" b="1" i="1" u="none" strike="noStrike" kern="1200" cap="none" spc="0" baseline="0">
              <a:solidFill>
                <a:srgbClr val="000000"/>
              </a:solidFill>
              <a:uFillTx/>
              <a:latin typeface="Calibri" pitchFamily="34"/>
              <a:ea typeface="Microsoft YaHei" pitchFamily="2"/>
              <a:cs typeface="Mangal" pitchFamily="2"/>
            </a:endParaRPr>
          </a:p>
        </p:txBody>
      </p:sp>
      <p:sp>
        <p:nvSpPr>
          <p:cNvPr id="6" name="Rectangle 4"/>
          <p:cNvSpPr/>
          <p:nvPr/>
        </p:nvSpPr>
        <p:spPr>
          <a:xfrm>
            <a:off x="809637" y="4378320"/>
            <a:ext cx="7197836" cy="395276"/>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ctr" anchorCtr="0" compatLnSpc="1">
            <a:no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mk-MK" sz="1400" b="1" i="1" u="none" strike="noStrike" kern="1200" cap="none" spc="0" baseline="0">
                <a:solidFill>
                  <a:srgbClr val="000000"/>
                </a:solidFill>
                <a:uFillTx/>
                <a:latin typeface="Calibri" pitchFamily="34"/>
                <a:ea typeface="Microsoft YaHei" pitchFamily="2"/>
                <a:cs typeface="Mangal" pitchFamily="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Наслов">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38401" y="2015995"/>
            <a:ext cx="8229600" cy="1143000"/>
          </a:xfrm>
        </p:spPr>
        <p:txBody>
          <a:bodyPr lIns="91440" tIns="45720" rIns="91440" bIns="45720" anchorCtr="0"/>
          <a:lstStyle/>
          <a:p>
            <a:pPr lvl="0" algn="l" hangingPunct="1"/>
            <a:r>
              <a:rPr lang="mk-MK" sz="1000" i="1">
                <a:latin typeface="Arial" pitchFamily="34"/>
              </a:rPr>
              <a:t>Во перидот од 22.02.2015 г. До 16.05.2015 г. бев на едукативен престој на Офталмолошката -Чапа Паша Клиника- при Т.Ц.Медицинскиот Факултет во Истанбул-Турција.</a:t>
            </a:r>
            <a:br>
              <a:rPr lang="mk-MK" sz="1000" i="1">
                <a:latin typeface="Arial" pitchFamily="34"/>
              </a:rPr>
            </a:br>
            <a:r>
              <a:rPr lang="mk-MK" sz="1000" i="1">
                <a:latin typeface="Arial" pitchFamily="34"/>
              </a:rPr>
              <a:t>Во овој период имав активно учество во целокупната работа на Клиниката, со план и програма, соодветно надополнети и проширени од првичните.</a:t>
            </a:r>
            <a:br>
              <a:rPr lang="mk-MK" sz="1000" i="1">
                <a:latin typeface="Arial" pitchFamily="34"/>
              </a:rPr>
            </a:br>
            <a:r>
              <a:rPr lang="mk-MK" sz="1000" i="1">
                <a:latin typeface="Arial" pitchFamily="34"/>
              </a:rPr>
              <a:t>Моето секојдневно присуство во опертаивниот блок беше задолжително, а пред и потоа следуваа активности и ангажмани во пооделните амбуланти, кабинети и оддели, вклучително и стационарниот дел.</a:t>
            </a:r>
            <a:br>
              <a:rPr lang="mk-MK" sz="1000" i="1">
                <a:latin typeface="Arial" pitchFamily="34"/>
              </a:rPr>
            </a:br>
            <a:r>
              <a:rPr lang="mk-MK" sz="1000" i="1">
                <a:latin typeface="Arial" pitchFamily="34"/>
              </a:rPr>
              <a:t>Во оперативниот блок имав можност за активно следење и учество во работата на оперативниот програм, директно на оперативен микроскоп како и со дополнителна и истовремена видео презентација. Со размена на професионални мислења , искуства и ставови со колегите, директно и непосредно пред пациентите, како и за време на стручните дискусии, кои се одржуваа редовно, два пати неделно, секоја среда и петок.</a:t>
            </a:r>
            <a:br>
              <a:rPr lang="mk-MK" sz="1000" i="1">
                <a:latin typeface="Arial" pitchFamily="34"/>
              </a:rPr>
            </a:br>
            <a:r>
              <a:rPr lang="mk-MK" sz="1000" i="1">
                <a:latin typeface="Arial" pitchFamily="34"/>
              </a:rPr>
              <a:t>Имав можност да бидам сведок на неверојатна фрекфенција на пациенти со најразлична офталмолошка патологија, од кои најголемиот број беа со соодветен хируршки третман.</a:t>
            </a:r>
            <a:br>
              <a:rPr lang="mk-MK" sz="1000" i="1">
                <a:latin typeface="Arial" pitchFamily="34"/>
              </a:rPr>
            </a:br>
            <a:r>
              <a:rPr lang="mk-MK" sz="1000" i="1">
                <a:latin typeface="Arial" pitchFamily="34"/>
              </a:rPr>
              <a:t>Во Истанбул има многу офталмолошки болници и ви јавниот и во приватниот сектор, но -Чапа Паша Клиниката-е како 'база' на сите нив.Третманот на пациентите е комплетен. Се третира целокупната позната офталмолошка патологија со најсовремена опрема, материјали и методи и не постои препраќање на пациентите на други места, освен, се разбира, по желба на пациентот.</a:t>
            </a:r>
            <a:br>
              <a:rPr lang="mk-MK" sz="1000" i="1">
                <a:latin typeface="Arial" pitchFamily="34"/>
              </a:rPr>
            </a:br>
            <a:r>
              <a:rPr lang="mk-MK" sz="1000" i="1">
                <a:latin typeface="Arial" pitchFamily="34"/>
              </a:rPr>
              <a:t>Односот на колегите офталмолози, како и на целокупниот персонал е многу љубезен, професионален, кооперативен, со нескриена желба се да се покаже и биде достапно се со кое тие се соочуваат секојдневно.</a:t>
            </a:r>
            <a:br>
              <a:rPr lang="mk-MK" sz="1000" i="1">
                <a:latin typeface="Arial" pitchFamily="34"/>
              </a:rPr>
            </a:br>
            <a:r>
              <a:rPr lang="mk-MK" sz="1000" i="1">
                <a:latin typeface="Arial" pitchFamily="34"/>
              </a:rPr>
              <a:t/>
            </a:r>
            <a:br>
              <a:rPr lang="mk-MK" sz="1000" i="1">
                <a:latin typeface="Arial" pitchFamily="34"/>
              </a:rPr>
            </a:br>
            <a:r>
              <a:rPr lang="mk-MK" sz="1000" i="1">
                <a:latin typeface="Arial" pitchFamily="34"/>
              </a:rPr>
              <a:t>Во склоп на Клиниката има и Банка на корнеи - која е во функција на потребите на Клиниката и Ласерски Оддел - со сите видови ласери кои се користат во најразлични офталмолошки процедури.</a:t>
            </a:r>
            <a:r>
              <a:rPr lang="en-US" sz="1000" i="1">
                <a:latin typeface="Arial" pitchFamily="34"/>
              </a:rPr>
              <a:t/>
            </a:r>
            <a:br>
              <a:rPr lang="en-US" sz="1000" i="1">
                <a:latin typeface="Arial" pitchFamily="34"/>
              </a:rPr>
            </a:br>
            <a:r>
              <a:rPr lang="en-US" sz="1000" i="1">
                <a:latin typeface="Arial" pitchFamily="34"/>
              </a:rPr>
              <a:t/>
            </a:r>
            <a:br>
              <a:rPr lang="en-US" sz="1000" i="1">
                <a:latin typeface="Arial" pitchFamily="34"/>
              </a:rPr>
            </a:br>
            <a:r>
              <a:rPr lang="en-US" sz="1000" i="1">
                <a:latin typeface="Arial" pitchFamily="34"/>
              </a:rPr>
              <a:t/>
            </a:r>
            <a:br>
              <a:rPr lang="en-US" sz="1000" i="1">
                <a:latin typeface="Arial" pitchFamily="34"/>
              </a:rPr>
            </a:br>
            <a:r>
              <a:rPr lang="mk-MK" sz="1500" b="1" i="1">
                <a:latin typeface="Calibri" pitchFamily="34"/>
              </a:rPr>
              <a:t/>
            </a:r>
            <a:br>
              <a:rPr lang="mk-MK" sz="1500" b="1" i="1">
                <a:latin typeface="Calibri" pitchFamily="34"/>
              </a:rPr>
            </a:br>
            <a:r>
              <a:rPr lang="mk-MK" sz="1500" b="1" i="1">
                <a:latin typeface="Calibri" pitchFamily="34"/>
              </a:rPr>
              <a:t/>
            </a:r>
            <a:br>
              <a:rPr lang="mk-MK" sz="1500" b="1" i="1">
                <a:latin typeface="Calibri" pitchFamily="34"/>
              </a:rPr>
            </a:br>
            <a:endParaRPr lang="mk-MK" sz="1500" b="1" i="1">
              <a:latin typeface="Calibri" pitchFamily="34"/>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470" y="4058907"/>
            <a:ext cx="3198963" cy="239922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63022" y="4058908"/>
            <a:ext cx="3198964" cy="23992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7386" y="3659036"/>
            <a:ext cx="2908062" cy="2181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Заклучоци/Научени лекции">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31999" y="3105000"/>
            <a:ext cx="8229600" cy="1143000"/>
          </a:xfrm>
        </p:spPr>
        <p:txBody>
          <a:bodyPr lIns="91440" tIns="45720" rIns="91440" bIns="45720" anchorCtr="0"/>
          <a:lstStyle/>
          <a:p>
            <a:pPr lvl="0" algn="l"/>
            <a:r>
              <a:rPr lang="mk-MK" sz="1000"/>
              <a:t>Во оперативниот одел се работи целата офталмолошка патологија, сите дојдени случаеви, по предходно точно утврдени постапки и процедури и закажувања.</a:t>
            </a:r>
            <a:br>
              <a:rPr lang="mk-MK" sz="1000"/>
            </a:br>
            <a:r>
              <a:rPr lang="mk-MK" sz="1000"/>
              <a:t>Операциите се закажуваат во тековниот месец или најдоцна до три месеци.Ако пациентот не се јави во тој период, следува нов преглед со утврдување на фактичката сосотојба и повторно закажување.Распоредот на оперативниот програм се прави предходниот ден со точно утврден распоред на пациенти и доктори-офталмолози и анестезиолози задолжително, во комплетни хируршки тимови.Редовно во нив бев вклучувана и јас во тек на престојот.</a:t>
            </a:r>
            <a:br>
              <a:rPr lang="mk-MK" sz="1000"/>
            </a:br>
            <a:r>
              <a:rPr lang="mk-MK" sz="1000"/>
              <a:t>Оперативниот блок е комплетно реновиран 2009 год. и се состои од четири (4) операциони сали, со доплонителни помошни простории. Три (3) од салите работат редовно секојдневно и истовремено, а четвртата се вклучува по потреба-прилив на пациенти,повреди,итни-непланирани случаеви, многу комплицирани случаеви итн.</a:t>
            </a:r>
            <a:br>
              <a:rPr lang="mk-MK" sz="1000"/>
            </a:br>
            <a:r>
              <a:rPr lang="mk-MK" sz="1000"/>
              <a:t>Операциите се изведуваат со задолжителен, постојан мониторинг од анестезиолог во локална анаестезија, со или без седација, или во општа анестезија.Се изведуваат сите операции на очните капаци;помошниот и солзниот апарат;орбита-вклучително и Ту на орбита;птеригиуми;старбизми;перфоративна,парцијална и тотална кератопластика;сите видови катаракти кај сите возрасти и тоа или самостојно со Фако процедура ( со Infinity машина), или и со Femto second ласер или по потреба со ЕККЕ,кај застарени и комплицирани случаи;со имплантација на соодветни ИОЛ(неколку видови достапни на Клиниката без доплата, како и целокупниот потрошен материјал, или со доплата за одредени видови и категории ИОЛ по желба на пациентот-како мултифокални,торични,итн.);потоа третман на глауком- со трабекулектомиа и/или со поставување на некои видови шантови;сите видови зафати на задниот сегмент на окото-витректомии,аблации на ретина,ретинални мембрани и ''дупки'', страни тела во очното јаболко,перфоративни повреди, Ту на очното јаболко и нивен дополнителен третман со поставување на радиоактивни плочки;понатаму сите видови ласрески третмани-Yag,Argon Dioden,вклучително и Eximer  ласерски корекции на рефракцијата;па т.н. ''cross lincing“,интервенции со Femto second ласер вклучително и катаракта;РОП- дијагностика,ласрески и хируршки третман;поставување на т.н амнионски мембрани;лекување на заболувања на задниот сегмент со директно инјектирање разни видови медикаменти во него, итн.</a:t>
            </a:r>
            <a:br>
              <a:rPr lang="mk-MK" sz="1000"/>
            </a:br>
            <a:r>
              <a:rPr lang="mk-MK" sz="1000"/>
              <a:t>По препорака на колегите од Клиниката, посетив уште неколку други офталмолошки болници во Истанбул, а извесен период во попладневните и вечерните часови, престојував и на ''Свестската Офталмолошка Клиника''-Етилер,исто во Истанбул.Тоа е една од т.н. ''број еден'' офталмолошки болници во светски размери,инаку директна американска инвестиција во приватниот болнички сектор во Истанбул.Тое исто ја третираат целокупната офталмолошка патологија, со голема фрекфенција на пациенти не само од Турција туку и од Европа и Азија.Професионализмот,кооперативноста и љубезноста и на колегите и целиот персонал и овде, се нешто вредно за почит.Тоа ми овозможи запознавање и следење и на нивната работа, со нескриени желби и за идни соработки.</a:t>
            </a:r>
            <a:br>
              <a:rPr lang="mk-MK" sz="1000"/>
            </a:br>
            <a:r>
              <a:rPr lang="mk-MK" sz="1000"/>
              <a:t>За сите мои секојдневни активности имам извештаи кои неделно ги праќав на e-mailна одговорни лица ви Министерството за Здравство во Скопје, без исклучок, континуирано во тек на целиот престој.</a:t>
            </a:r>
            <a:br>
              <a:rPr lang="mk-MK" sz="1000"/>
            </a:br>
            <a:r>
              <a:rPr lang="mk-MK" sz="1000"/>
              <a:t>Имав можност да ја согледам целокупната организација која е услов за непречен тек на работата при таква фрекфенција на пациенти и патологија.Да видам, обновам и совладам многу техники,методи и процедури,хируршки постапки.Дел од нив ќе станат дел од мојата секојдневна работа веднаш, а за дел се потребни соодветна опрема,апаратура,инструментариум.</a:t>
            </a:r>
            <a:br>
              <a:rPr lang="mk-MK" sz="1000"/>
            </a:br>
            <a:r>
              <a:rPr lang="mk-MK" sz="1000"/>
              <a:t>Мојот престој редовно беше следен не само од Директорот на Офталмолошката Клиника, туку и од одговорни лица од Деканатаот на Медицинскиот Т.Ц. Факултет во Истанбул, каде повремено бев повикувана на разговори,консултации,сугестии и резимеа, усно и во вид на одредени прашалници, кои требаше да бидат одговорени.</a:t>
            </a:r>
            <a:br>
              <a:rPr lang="mk-MK" sz="1000"/>
            </a:br>
            <a:r>
              <a:rPr lang="mk-MK" sz="1000"/>
              <a:t>Последниот ден од престојот бев повикана во Деканатот и лично Деканот на Медицинскио Т.Ц. Факултет, Проф.Др. М.Билгин Сајдам, ми врачи Сертификат, на обострано задоволство и си најискрени желби за понатамошна соработка.</a:t>
            </a:r>
            <a:br>
              <a:rPr lang="mk-MK" sz="1000"/>
            </a:br>
            <a:r>
              <a:rPr lang="mk-MK" sz="1000"/>
              <a:t>Останува виденото,наученото,совладаното да се пренесе и спроведе овде.Се надевам дека во периодот што следи тоа ќе се овозможи и реализира.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309" y="966157"/>
            <a:ext cx="3795625" cy="28467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5461" y="966157"/>
            <a:ext cx="3795625" cy="284671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00507" y="4235026"/>
            <a:ext cx="2876912" cy="215768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618094" y="4238531"/>
            <a:ext cx="2904950" cy="21787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473" y="935965"/>
            <a:ext cx="2649388" cy="353251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576" y="964001"/>
            <a:ext cx="2633211" cy="35109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0239" y="935964"/>
            <a:ext cx="2633211" cy="351094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473" y="4554747"/>
            <a:ext cx="3071004" cy="230325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1118" y="4554747"/>
            <a:ext cx="3071004" cy="2303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649" y="871268"/>
            <a:ext cx="3807124" cy="285534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51645" y="1714502"/>
            <a:ext cx="4813542" cy="36101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649" y="4002656"/>
            <a:ext cx="3807124" cy="2855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624" y="69010"/>
            <a:ext cx="4957312" cy="371798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895" y="3122762"/>
            <a:ext cx="5416499" cy="3830128"/>
          </a:xfrm>
          <a:prstGeom prst="rect">
            <a:avLst/>
          </a:prstGeom>
        </p:spPr>
      </p:pic>
    </p:spTree>
    <p:extLst>
      <p:ext uri="{BB962C8B-B14F-4D97-AF65-F5344CB8AC3E}">
        <p14:creationId xmlns:p14="http://schemas.microsoft.com/office/powerpoint/2010/main" val="1818883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2364</TotalTime>
  <Words>82</Words>
  <Application>Microsoft Office PowerPoint</Application>
  <PresentationFormat>On-screen Show (4:3)</PresentationFormat>
  <Paragraphs>11</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Microsoft YaHei</vt:lpstr>
      <vt:lpstr>Arial</vt:lpstr>
      <vt:lpstr>Calibri</vt:lpstr>
      <vt:lpstr>Mangal</vt:lpstr>
      <vt:lpstr>Segoe UI</vt:lpstr>
      <vt:lpstr>Tahoma</vt:lpstr>
      <vt:lpstr>Default</vt:lpstr>
      <vt:lpstr>Title1</vt:lpstr>
      <vt:lpstr>Извештај – по завршена стручна обука  Од Прим.Др. Ана Кедева-Петрова Раководител на Оддел за Офталмологија ГОБ '' 8-ми Септември“ - Скопје       </vt:lpstr>
      <vt:lpstr>Во перидот од 22.02.2015 г. До 16.05.2015 г. бев на едукативен престој на Офталмолошката -Чапа Паша Клиника- при Т.Ц.Медицинскиот Факултет во Истанбул-Турција. Во овој период имав активно учество во целокупната работа на Клиниката, со план и програма, соодветно надополнети и проширени од првичните. Моето секојдневно присуство во опертаивниот блок беше задолжително, а пред и потоа следуваа активности и ангажмани во пооделните амбуланти, кабинети и оддели, вклучително и стационарниот дел. Во оперативниот блок имав можност за активно следење и учество во работата на оперативниот програм, директно на оперативен микроскоп како и со дополнителна и истовремена видео презентација. Со размена на професионални мислења , искуства и ставови со колегите, директно и непосредно пред пациентите, како и за време на стручните дискусии, кои се одржуваа редовно, два пати неделно, секоја среда и петок. Имав можност да бидам сведок на неверојатна фрекфенција на пациенти со најразлична офталмолошка патологија, од кои најголемиот број беа со соодветен хируршки третман. Во Истанбул има многу офталмолошки болници и ви јавниот и во приватниот сектор, но -Чапа Паша Клиниката-е како 'база' на сите нив.Третманот на пациентите е комплетен. Се третира целокупната позната офталмолошка патологија со најсовремена опрема, материјали и методи и не постои препраќање на пациентите на други места, освен, се разбира, по желба на пациентот. Односот на колегите офталмолози, како и на целокупниот персонал е многу љубезен, професионален, кооперативен, со нескриена желба се да се покаже и биде достапно се со кое тие се соочуваат секојдневно.  Во склоп на Клиниката има и Банка на корнеи - која е во функција на потребите на Клиниката и Ласерски Оддел - со сите видови ласери кои се користат во најразлични офталмолошки процедури.     </vt:lpstr>
      <vt:lpstr>Во оперативниот одел се работи целата офталмолошка патологија, сите дојдени случаеви, по предходно точно утврдени постапки и процедури и закажувања. Операциите се закажуваат во тековниот месец или најдоцна до три месеци.Ако пациентот не се јави во тој период, следува нов преглед со утврдување на фактичката сосотојба и повторно закажување.Распоредот на оперативниот програм се прави предходниот ден со точно утврден распоред на пациенти и доктори-офталмолози и анестезиолози задолжително, во комплетни хируршки тимови.Редовно во нив бев вклучувана и јас во тек на престојот. Оперативниот блок е комплетно реновиран 2009 год. и се состои од четири (4) операциони сали, со доплонителни помошни простории. Три (3) од салите работат редовно секојдневно и истовремено, а четвртата се вклучува по потреба-прилив на пациенти,повреди,итни-непланирани случаеви, многу комплицирани случаеви итн. Операциите се изведуваат со задолжителен, постојан мониторинг од анестезиолог во локална анаестезија, со или без седација, или во општа анестезија.Се изведуваат сите операции на очните капаци;помошниот и солзниот апарат;орбита-вклучително и Ту на орбита;птеригиуми;старбизми;перфоративна,парцијална и тотална кератопластика;сите видови катаракти кај сите возрасти и тоа или самостојно со Фако процедура ( со Infinity машина), или и со Femto second ласер или по потреба со ЕККЕ,кај застарени и комплицирани случаи;со имплантација на соодветни ИОЛ(неколку видови достапни на Клиниката без доплата, како и целокупниот потрошен материјал, или со доплата за одредени видови и категории ИОЛ по желба на пациентот-како мултифокални,торични,итн.);потоа третман на глауком- со трабекулектомиа и/или со поставување на некои видови шантови;сите видови зафати на задниот сегмент на окото-витректомии,аблации на ретина,ретинални мембрани и ''дупки'', страни тела во очното јаболко,перфоративни повреди, Ту на очното јаболко и нивен дополнителен третман со поставување на радиоактивни плочки;понатаму сите видови ласрески третмани-Yag,Argon Dioden,вклучително и Eximer  ласерски корекции на рефракцијата;па т.н. ''cross lincing“,интервенции со Femto second ласер вклучително и катаракта;РОП- дијагностика,ласрески и хируршки третман;поставување на т.н амнионски мембрани;лекување на заболувања на задниот сегмент со директно инјектирање разни видови медикаменти во него, итн. По препорака на колегите од Клиниката, посетив уште неколку други офталмолошки болници во Истанбул, а извесен период во попладневните и вечерните часови, престојував и на ''Свестската Офталмолошка Клиника''-Етилер,исто во Истанбул.Тоа е една од т.н. ''број еден'' офталмолошки болници во светски размери,инаку директна американска инвестиција во приватниот болнички сектор во Истанбул.Тое исто ја третираат целокупната офталмолошка патологија, со голема фрекфенција на пациенти не само од Турција туку и од Европа и Азија.Професионализмот,кооперативноста и љубезноста и на колегите и целиот персонал и овде, се нешто вредно за почит.Тоа ми овозможи запознавање и следење и на нивната работа, со нескриени желби и за идни соработки. За сите мои секојдневни активности имам извештаи кои неделно ги праќав на e-mailна одговорни лица ви Министерството за Здравство во Скопје, без исклучок, континуирано во тек на целиот престој. Имав можност да ја согледам целокупната организација која е услов за непречен тек на работата при таква фрекфенција на пациенти и патологија.Да видам, обновам и совладам многу техники,методи и процедури,хируршки постапки.Дел од нив ќе станат дел од мојата секојдневна работа веднаш, а за дел се потребни соодветна опрема,апаратура,инструментариум. Мојот престој редовно беше следен не само од Директорот на Офталмолошката Клиника, туку и од одговорни лица од Деканатаот на Медицинскиот Т.Ц. Факултет во Истанбул, каде повремено бев повикувана на разговори,консултации,сугестии и резимеа, усно и во вид на одредени прашалници, кои требаше да бидат одговорени. Последниот ден од престојот бев повикана во Деканатот и лично Деканот на Медицинскио Т.Ц. Факултет, Проф.Др. М.Билгин Сајдам, ми врачи Сертификат, на обострано задоволство и си најискрени желби за понатамошна соработка. Останува виденото,наученото,совладаното да се пренесе и спроведе овде.Се надевам дека во периодот што следи тоа ќе се овозможи и реализира.</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InesP</cp:lastModifiedBy>
  <cp:revision>136</cp:revision>
  <dcterms:created xsi:type="dcterms:W3CDTF">2008-04-04T14:30:59Z</dcterms:created>
  <dcterms:modified xsi:type="dcterms:W3CDTF">2015-05-28T11:58:27Z</dcterms:modified>
</cp:coreProperties>
</file>